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70" r:id="rId3"/>
    <p:sldId id="257" r:id="rId4"/>
    <p:sldId id="258" r:id="rId5"/>
    <p:sldId id="259" r:id="rId6"/>
    <p:sldId id="271" r:id="rId7"/>
    <p:sldId id="261" r:id="rId8"/>
    <p:sldId id="262" r:id="rId9"/>
    <p:sldId id="263" r:id="rId10"/>
    <p:sldId id="265" r:id="rId11"/>
    <p:sldId id="266" r:id="rId12"/>
    <p:sldId id="264" r:id="rId13"/>
    <p:sldId id="268" r:id="rId14"/>
    <p:sldId id="267" r:id="rId15"/>
    <p:sldId id="276" r:id="rId16"/>
    <p:sldId id="269" r:id="rId17"/>
    <p:sldId id="273" r:id="rId18"/>
    <p:sldId id="279" r:id="rId19"/>
    <p:sldId id="281" r:id="rId20"/>
    <p:sldId id="282" r:id="rId21"/>
    <p:sldId id="283" r:id="rId22"/>
    <p:sldId id="284" r:id="rId23"/>
    <p:sldId id="285" r:id="rId24"/>
    <p:sldId id="286" r:id="rId25"/>
    <p:sldId id="287" r:id="rId26"/>
    <p:sldId id="288" r:id="rId27"/>
    <p:sldId id="289" r:id="rId28"/>
    <p:sldId id="290" r:id="rId29"/>
    <p:sldId id="278" r:id="rId30"/>
    <p:sldId id="291" r:id="rId31"/>
    <p:sldId id="275"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FF0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6.xlsx"/><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Worksheet7.xlsx"/><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package" Target="../embeddings/Microsoft_Excel_Worksheet8.xlsx"/><Relationship Id="rId2" Type="http://schemas.microsoft.com/office/2011/relationships/chartColorStyle" Target="colors8.xml"/><Relationship Id="rId1" Type="http://schemas.microsoft.com/office/2011/relationships/chartStyle" Target="style8.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Simple</a:t>
            </a:r>
            <a:r>
              <a:rPr lang="en-US" baseline="0" dirty="0" smtClean="0"/>
              <a:t> Spike Example</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3.1376197932882634E-2"/>
          <c:y val="1.4209285159236388E-2"/>
          <c:w val="0.95136640062072286"/>
          <c:h val="0.79227651104781294"/>
        </c:manualLayout>
      </c:layout>
      <c:lineChart>
        <c:grouping val="standard"/>
        <c:varyColors val="0"/>
        <c:ser>
          <c:idx val="0"/>
          <c:order val="0"/>
          <c:tx>
            <c:strRef>
              <c:f>Sheet1!$B$1</c:f>
              <c:strCache>
                <c:ptCount val="1"/>
                <c:pt idx="0">
                  <c:v>Sensory Input</c:v>
                </c:pt>
              </c:strCache>
            </c:strRef>
          </c:tx>
          <c:spPr>
            <a:ln w="28575" cap="rnd">
              <a:solidFill>
                <a:schemeClr val="bg1"/>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Sheet1!$B$2:$B$161</c:f>
              <c:numCache>
                <c:formatCode>General</c:formatCode>
                <c:ptCount val="160"/>
                <c:pt idx="0">
                  <c:v>0</c:v>
                </c:pt>
                <c:pt idx="1">
                  <c:v>0.27145122541078698</c:v>
                </c:pt>
                <c:pt idx="2">
                  <c:v>0.51707045133418195</c:v>
                </c:pt>
                <c:pt idx="3">
                  <c:v>0.73931591753869697</c:v>
                </c:pt>
                <c:pt idx="4">
                  <c:v>0</c:v>
                </c:pt>
                <c:pt idx="5">
                  <c:v>0.27145122541078698</c:v>
                </c:pt>
                <c:pt idx="6">
                  <c:v>0.245619225923394</c:v>
                </c:pt>
                <c:pt idx="7">
                  <c:v>0.22224546620451499</c:v>
                </c:pt>
                <c:pt idx="8">
                  <c:v>0.201096013810691</c:v>
                </c:pt>
                <c:pt idx="9">
                  <c:v>0.18195919791379001</c:v>
                </c:pt>
                <c:pt idx="10">
                  <c:v>0.16464349082820701</c:v>
                </c:pt>
                <c:pt idx="11">
                  <c:v>0.14897559113742201</c:v>
                </c:pt>
                <c:pt idx="12">
                  <c:v>0.134798689235166</c:v>
                </c:pt>
                <c:pt idx="13">
                  <c:v>0.12197089792217899</c:v>
                </c:pt>
                <c:pt idx="14">
                  <c:v>0.110363832351432</c:v>
                </c:pt>
                <c:pt idx="15">
                  <c:v>9.9861325109423804E-2</c:v>
                </c:pt>
                <c:pt idx="16">
                  <c:v>0.36180948898444798</c:v>
                </c:pt>
                <c:pt idx="17">
                  <c:v>0.59882998924438602</c:v>
                </c:pt>
                <c:pt idx="18">
                  <c:v>0.81329500672117905</c:v>
                </c:pt>
                <c:pt idx="19">
                  <c:v>0</c:v>
                </c:pt>
                <c:pt idx="20">
                  <c:v>0.27145122541078698</c:v>
                </c:pt>
                <c:pt idx="21">
                  <c:v>0.245619225923394</c:v>
                </c:pt>
                <c:pt idx="22">
                  <c:v>0.22224546620451499</c:v>
                </c:pt>
                <c:pt idx="23">
                  <c:v>0.201096013810691</c:v>
                </c:pt>
                <c:pt idx="24">
                  <c:v>0.18195919791379001</c:v>
                </c:pt>
                <c:pt idx="25">
                  <c:v>0.16464349082820701</c:v>
                </c:pt>
                <c:pt idx="26">
                  <c:v>0.14897559113742201</c:v>
                </c:pt>
                <c:pt idx="27">
                  <c:v>0.134798689235166</c:v>
                </c:pt>
                <c:pt idx="28">
                  <c:v>0.12197089792217899</c:v>
                </c:pt>
                <c:pt idx="29">
                  <c:v>0.110363832351432</c:v>
                </c:pt>
                <c:pt idx="30">
                  <c:v>9.9861325109423804E-2</c:v>
                </c:pt>
                <c:pt idx="31">
                  <c:v>0.36180948898444798</c:v>
                </c:pt>
                <c:pt idx="32">
                  <c:v>0.59882998924438602</c:v>
                </c:pt>
                <c:pt idx="33">
                  <c:v>0.81329500672117905</c:v>
                </c:pt>
                <c:pt idx="34">
                  <c:v>0</c:v>
                </c:pt>
                <c:pt idx="35">
                  <c:v>0.27145122541078698</c:v>
                </c:pt>
                <c:pt idx="36">
                  <c:v>0.245619225923394</c:v>
                </c:pt>
                <c:pt idx="37">
                  <c:v>0.22224546620451499</c:v>
                </c:pt>
                <c:pt idx="38">
                  <c:v>0.201096013810691</c:v>
                </c:pt>
                <c:pt idx="39">
                  <c:v>0.18195919791379001</c:v>
                </c:pt>
                <c:pt idx="40">
                  <c:v>0.16464349082820701</c:v>
                </c:pt>
                <c:pt idx="41">
                  <c:v>0.14897559113742201</c:v>
                </c:pt>
                <c:pt idx="42">
                  <c:v>0.134798689235166</c:v>
                </c:pt>
                <c:pt idx="43">
                  <c:v>0.12197089792217899</c:v>
                </c:pt>
                <c:pt idx="44">
                  <c:v>0.110363832351432</c:v>
                </c:pt>
                <c:pt idx="45">
                  <c:v>9.9861325109423804E-2</c:v>
                </c:pt>
                <c:pt idx="46">
                  <c:v>0.36180948898444798</c:v>
                </c:pt>
                <c:pt idx="47">
                  <c:v>0.59882998924438602</c:v>
                </c:pt>
                <c:pt idx="48">
                  <c:v>0.81329500672117905</c:v>
                </c:pt>
                <c:pt idx="49">
                  <c:v>0</c:v>
                </c:pt>
                <c:pt idx="50">
                  <c:v>0.27145122541078698</c:v>
                </c:pt>
                <c:pt idx="51">
                  <c:v>0.245619225923394</c:v>
                </c:pt>
                <c:pt idx="52">
                  <c:v>0.22224546620451499</c:v>
                </c:pt>
                <c:pt idx="53">
                  <c:v>0.201096013810691</c:v>
                </c:pt>
                <c:pt idx="54">
                  <c:v>0.18195919791379001</c:v>
                </c:pt>
                <c:pt idx="55">
                  <c:v>0.16464349082820701</c:v>
                </c:pt>
                <c:pt idx="56">
                  <c:v>0.14897559113742201</c:v>
                </c:pt>
                <c:pt idx="57">
                  <c:v>0.134798689235166</c:v>
                </c:pt>
                <c:pt idx="58">
                  <c:v>0.12197089792217899</c:v>
                </c:pt>
                <c:pt idx="59">
                  <c:v>0.110363832351432</c:v>
                </c:pt>
                <c:pt idx="60">
                  <c:v>9.9861325109423804E-2</c:v>
                </c:pt>
                <c:pt idx="61">
                  <c:v>0.36180948898444798</c:v>
                </c:pt>
                <c:pt idx="62">
                  <c:v>0.59882998924438602</c:v>
                </c:pt>
                <c:pt idx="63">
                  <c:v>0.81329500672117905</c:v>
                </c:pt>
                <c:pt idx="64">
                  <c:v>0</c:v>
                </c:pt>
                <c:pt idx="65">
                  <c:v>0.27145122541078698</c:v>
                </c:pt>
                <c:pt idx="66">
                  <c:v>0.245619225923394</c:v>
                </c:pt>
                <c:pt idx="67">
                  <c:v>0.22224546620451499</c:v>
                </c:pt>
                <c:pt idx="68">
                  <c:v>0.201096013810691</c:v>
                </c:pt>
                <c:pt idx="69">
                  <c:v>0.18195919791379001</c:v>
                </c:pt>
                <c:pt idx="70">
                  <c:v>0.16464349082820701</c:v>
                </c:pt>
                <c:pt idx="71">
                  <c:v>0.14897559113742201</c:v>
                </c:pt>
                <c:pt idx="72">
                  <c:v>0.134798689235166</c:v>
                </c:pt>
                <c:pt idx="73">
                  <c:v>0.12197089792217899</c:v>
                </c:pt>
                <c:pt idx="74">
                  <c:v>0.110363832351432</c:v>
                </c:pt>
                <c:pt idx="75">
                  <c:v>9.9861325109423804E-2</c:v>
                </c:pt>
                <c:pt idx="76">
                  <c:v>0.36180948898444798</c:v>
                </c:pt>
                <c:pt idx="77">
                  <c:v>0.59882998924438602</c:v>
                </c:pt>
                <c:pt idx="78">
                  <c:v>0.81329500672117905</c:v>
                </c:pt>
                <c:pt idx="79">
                  <c:v>0</c:v>
                </c:pt>
                <c:pt idx="80">
                  <c:v>0.27145122541078698</c:v>
                </c:pt>
                <c:pt idx="81">
                  <c:v>0.245619225923394</c:v>
                </c:pt>
                <c:pt idx="82">
                  <c:v>0.22224546620451499</c:v>
                </c:pt>
                <c:pt idx="83">
                  <c:v>0.201096013810691</c:v>
                </c:pt>
                <c:pt idx="84">
                  <c:v>0.18195919791379001</c:v>
                </c:pt>
                <c:pt idx="85">
                  <c:v>0.16464349082820701</c:v>
                </c:pt>
                <c:pt idx="86">
                  <c:v>0.14897559113742201</c:v>
                </c:pt>
                <c:pt idx="87">
                  <c:v>0.134798689235166</c:v>
                </c:pt>
                <c:pt idx="88">
                  <c:v>0.12197089792217899</c:v>
                </c:pt>
                <c:pt idx="89">
                  <c:v>0.110363832351432</c:v>
                </c:pt>
                <c:pt idx="90">
                  <c:v>9.9861325109423804E-2</c:v>
                </c:pt>
                <c:pt idx="91">
                  <c:v>0.36180948898444798</c:v>
                </c:pt>
                <c:pt idx="92">
                  <c:v>0.59882998924438602</c:v>
                </c:pt>
                <c:pt idx="93">
                  <c:v>0.81329500672117905</c:v>
                </c:pt>
                <c:pt idx="94">
                  <c:v>0</c:v>
                </c:pt>
                <c:pt idx="95">
                  <c:v>0.27145122541078698</c:v>
                </c:pt>
                <c:pt idx="96">
                  <c:v>0.245619225923394</c:v>
                </c:pt>
                <c:pt idx="97">
                  <c:v>0.22224546620451499</c:v>
                </c:pt>
                <c:pt idx="98">
                  <c:v>0.201096013810691</c:v>
                </c:pt>
                <c:pt idx="99">
                  <c:v>0.18195919791379001</c:v>
                </c:pt>
                <c:pt idx="100">
                  <c:v>0.16464349082820701</c:v>
                </c:pt>
                <c:pt idx="101">
                  <c:v>0.14897559113742201</c:v>
                </c:pt>
                <c:pt idx="102">
                  <c:v>0.134798689235166</c:v>
                </c:pt>
                <c:pt idx="103">
                  <c:v>0.12197089792217899</c:v>
                </c:pt>
                <c:pt idx="104">
                  <c:v>0.110363832351432</c:v>
                </c:pt>
                <c:pt idx="105">
                  <c:v>9.9861325109423804E-2</c:v>
                </c:pt>
                <c:pt idx="106">
                  <c:v>0.36180948898444798</c:v>
                </c:pt>
                <c:pt idx="107">
                  <c:v>0.59882998924438602</c:v>
                </c:pt>
                <c:pt idx="108">
                  <c:v>0.81329500672117905</c:v>
                </c:pt>
                <c:pt idx="109">
                  <c:v>0</c:v>
                </c:pt>
                <c:pt idx="110">
                  <c:v>0.27145122541078698</c:v>
                </c:pt>
                <c:pt idx="111">
                  <c:v>0.245619225923394</c:v>
                </c:pt>
                <c:pt idx="112">
                  <c:v>0.22224546620451499</c:v>
                </c:pt>
                <c:pt idx="113">
                  <c:v>0.201096013810691</c:v>
                </c:pt>
                <c:pt idx="114">
                  <c:v>0.18195919791379001</c:v>
                </c:pt>
                <c:pt idx="115">
                  <c:v>0.16464349082820701</c:v>
                </c:pt>
                <c:pt idx="116">
                  <c:v>0.14897559113742201</c:v>
                </c:pt>
                <c:pt idx="117">
                  <c:v>0.134798689235166</c:v>
                </c:pt>
                <c:pt idx="118">
                  <c:v>0.12197089792217899</c:v>
                </c:pt>
                <c:pt idx="119">
                  <c:v>0.110363832351432</c:v>
                </c:pt>
                <c:pt idx="120">
                  <c:v>9.9861325109423804E-2</c:v>
                </c:pt>
                <c:pt idx="121">
                  <c:v>0.36180948898444798</c:v>
                </c:pt>
                <c:pt idx="122">
                  <c:v>0.59882998924438602</c:v>
                </c:pt>
                <c:pt idx="123">
                  <c:v>0.81329500672117905</c:v>
                </c:pt>
                <c:pt idx="124">
                  <c:v>0</c:v>
                </c:pt>
                <c:pt idx="125">
                  <c:v>0.27145122541078698</c:v>
                </c:pt>
                <c:pt idx="126">
                  <c:v>0.245619225923394</c:v>
                </c:pt>
                <c:pt idx="127">
                  <c:v>0.22224546620451499</c:v>
                </c:pt>
                <c:pt idx="128">
                  <c:v>0.201096013810691</c:v>
                </c:pt>
                <c:pt idx="129">
                  <c:v>0.18195919791379001</c:v>
                </c:pt>
                <c:pt idx="130">
                  <c:v>0.16464349082820701</c:v>
                </c:pt>
                <c:pt idx="131">
                  <c:v>0.14897559113742201</c:v>
                </c:pt>
                <c:pt idx="132">
                  <c:v>0.134798689235166</c:v>
                </c:pt>
                <c:pt idx="133">
                  <c:v>0.12197089792217899</c:v>
                </c:pt>
                <c:pt idx="134">
                  <c:v>0.110363832351432</c:v>
                </c:pt>
                <c:pt idx="135">
                  <c:v>9.9861325109423804E-2</c:v>
                </c:pt>
                <c:pt idx="136">
                  <c:v>0.36180948898444798</c:v>
                </c:pt>
                <c:pt idx="137">
                  <c:v>0.59882998924438602</c:v>
                </c:pt>
                <c:pt idx="138">
                  <c:v>0.81329500672117905</c:v>
                </c:pt>
                <c:pt idx="139">
                  <c:v>0</c:v>
                </c:pt>
                <c:pt idx="140">
                  <c:v>0.27145122541078698</c:v>
                </c:pt>
                <c:pt idx="141">
                  <c:v>0.245619225923394</c:v>
                </c:pt>
                <c:pt idx="142">
                  <c:v>0.22224546620451499</c:v>
                </c:pt>
                <c:pt idx="143">
                  <c:v>0.201096013810691</c:v>
                </c:pt>
                <c:pt idx="144">
                  <c:v>0.18195919791379001</c:v>
                </c:pt>
                <c:pt idx="145">
                  <c:v>0.16464349082820701</c:v>
                </c:pt>
                <c:pt idx="146">
                  <c:v>0.14897559113742201</c:v>
                </c:pt>
                <c:pt idx="147">
                  <c:v>0.134798689235166</c:v>
                </c:pt>
                <c:pt idx="148">
                  <c:v>0.12197089792217899</c:v>
                </c:pt>
                <c:pt idx="149">
                  <c:v>0.110363832351432</c:v>
                </c:pt>
                <c:pt idx="150">
                  <c:v>9.9861325109423804E-2</c:v>
                </c:pt>
                <c:pt idx="151">
                  <c:v>0.36180948898444798</c:v>
                </c:pt>
                <c:pt idx="152">
                  <c:v>0.59882998924438602</c:v>
                </c:pt>
                <c:pt idx="153">
                  <c:v>0.81329500672117905</c:v>
                </c:pt>
                <c:pt idx="154">
                  <c:v>0</c:v>
                </c:pt>
                <c:pt idx="155">
                  <c:v>0.27145122541078698</c:v>
                </c:pt>
                <c:pt idx="156">
                  <c:v>0.245619225923394</c:v>
                </c:pt>
                <c:pt idx="157">
                  <c:v>0.22224546620451499</c:v>
                </c:pt>
                <c:pt idx="158">
                  <c:v>0.201096013810691</c:v>
                </c:pt>
                <c:pt idx="159">
                  <c:v>0.18195919791379001</c:v>
                </c:pt>
              </c:numCache>
            </c:numRef>
          </c:val>
          <c:smooth val="0"/>
        </c:ser>
        <c:dLbls>
          <c:showLegendKey val="0"/>
          <c:showVal val="0"/>
          <c:showCatName val="0"/>
          <c:showSerName val="0"/>
          <c:showPercent val="0"/>
          <c:showBubbleSize val="0"/>
        </c:dLbls>
        <c:smooth val="0"/>
        <c:axId val="238109456"/>
        <c:axId val="240641536"/>
      </c:lineChart>
      <c:catAx>
        <c:axId val="2381094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0641536"/>
        <c:crosses val="autoZero"/>
        <c:auto val="1"/>
        <c:lblAlgn val="ctr"/>
        <c:lblOffset val="100"/>
        <c:noMultiLvlLbl val="0"/>
      </c:catAx>
      <c:valAx>
        <c:axId val="2406415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381094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2"/>
    </a:soli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Simple</a:t>
            </a:r>
            <a:r>
              <a:rPr lang="en-US" baseline="0" dirty="0" smtClean="0"/>
              <a:t> Spike Example</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3.1376197932882634E-2"/>
          <c:y val="1.4209285159236388E-2"/>
          <c:w val="0.95136640062072286"/>
          <c:h val="0.79227651104781294"/>
        </c:manualLayout>
      </c:layout>
      <c:lineChart>
        <c:grouping val="standard"/>
        <c:varyColors val="0"/>
        <c:ser>
          <c:idx val="0"/>
          <c:order val="0"/>
          <c:tx>
            <c:strRef>
              <c:f>Sheet1!$B$1</c:f>
              <c:strCache>
                <c:ptCount val="1"/>
                <c:pt idx="0">
                  <c:v>Sensory Input</c:v>
                </c:pt>
              </c:strCache>
            </c:strRef>
          </c:tx>
          <c:spPr>
            <a:ln w="28575" cap="rnd">
              <a:solidFill>
                <a:schemeClr val="bg1"/>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Sheet1!$B$2:$B$161</c:f>
              <c:numCache>
                <c:formatCode>General</c:formatCode>
                <c:ptCount val="160"/>
                <c:pt idx="0">
                  <c:v>0</c:v>
                </c:pt>
                <c:pt idx="1">
                  <c:v>0.27145122541078698</c:v>
                </c:pt>
                <c:pt idx="2">
                  <c:v>0.51707045133418195</c:v>
                </c:pt>
                <c:pt idx="3">
                  <c:v>0.73931591753869697</c:v>
                </c:pt>
                <c:pt idx="4">
                  <c:v>0</c:v>
                </c:pt>
                <c:pt idx="5">
                  <c:v>0.27145122541078698</c:v>
                </c:pt>
                <c:pt idx="6">
                  <c:v>0.245619225923394</c:v>
                </c:pt>
                <c:pt idx="7">
                  <c:v>0.22224546620451499</c:v>
                </c:pt>
                <c:pt idx="8">
                  <c:v>0.201096013810691</c:v>
                </c:pt>
                <c:pt idx="9">
                  <c:v>0.18195919791379001</c:v>
                </c:pt>
                <c:pt idx="10">
                  <c:v>0.16464349082820701</c:v>
                </c:pt>
                <c:pt idx="11">
                  <c:v>0.14897559113742201</c:v>
                </c:pt>
                <c:pt idx="12">
                  <c:v>0.134798689235166</c:v>
                </c:pt>
                <c:pt idx="13">
                  <c:v>0.12197089792217899</c:v>
                </c:pt>
                <c:pt idx="14">
                  <c:v>0.110363832351432</c:v>
                </c:pt>
                <c:pt idx="15">
                  <c:v>9.9861325109423804E-2</c:v>
                </c:pt>
                <c:pt idx="16">
                  <c:v>0.36180948898444798</c:v>
                </c:pt>
                <c:pt idx="17">
                  <c:v>0.59882998924438602</c:v>
                </c:pt>
                <c:pt idx="18">
                  <c:v>0.81329500672117905</c:v>
                </c:pt>
                <c:pt idx="19">
                  <c:v>0</c:v>
                </c:pt>
                <c:pt idx="20">
                  <c:v>0.27145122541078698</c:v>
                </c:pt>
                <c:pt idx="21">
                  <c:v>0.245619225923394</c:v>
                </c:pt>
                <c:pt idx="22">
                  <c:v>0.22224546620451499</c:v>
                </c:pt>
                <c:pt idx="23">
                  <c:v>0.201096013810691</c:v>
                </c:pt>
                <c:pt idx="24">
                  <c:v>0.18195919791379001</c:v>
                </c:pt>
                <c:pt idx="25">
                  <c:v>0.16464349082820701</c:v>
                </c:pt>
                <c:pt idx="26">
                  <c:v>0.14897559113742201</c:v>
                </c:pt>
                <c:pt idx="27">
                  <c:v>0.134798689235166</c:v>
                </c:pt>
                <c:pt idx="28">
                  <c:v>0.12197089792217899</c:v>
                </c:pt>
                <c:pt idx="29">
                  <c:v>0.110363832351432</c:v>
                </c:pt>
                <c:pt idx="30">
                  <c:v>9.9861325109423804E-2</c:v>
                </c:pt>
                <c:pt idx="31">
                  <c:v>0.36180948898444798</c:v>
                </c:pt>
                <c:pt idx="32">
                  <c:v>0.59882998924438602</c:v>
                </c:pt>
                <c:pt idx="33">
                  <c:v>0.81329500672117905</c:v>
                </c:pt>
                <c:pt idx="34">
                  <c:v>0</c:v>
                </c:pt>
                <c:pt idx="35">
                  <c:v>0.27145122541078698</c:v>
                </c:pt>
                <c:pt idx="36">
                  <c:v>0.245619225923394</c:v>
                </c:pt>
                <c:pt idx="37">
                  <c:v>0.22224546620451499</c:v>
                </c:pt>
                <c:pt idx="38">
                  <c:v>0.201096013810691</c:v>
                </c:pt>
                <c:pt idx="39">
                  <c:v>0.18195919791379001</c:v>
                </c:pt>
                <c:pt idx="40">
                  <c:v>0.16464349082820701</c:v>
                </c:pt>
                <c:pt idx="41">
                  <c:v>0.14897559113742201</c:v>
                </c:pt>
                <c:pt idx="42">
                  <c:v>0.134798689235166</c:v>
                </c:pt>
                <c:pt idx="43">
                  <c:v>0.12197089792217899</c:v>
                </c:pt>
                <c:pt idx="44">
                  <c:v>0.110363832351432</c:v>
                </c:pt>
                <c:pt idx="45">
                  <c:v>9.9861325109423804E-2</c:v>
                </c:pt>
                <c:pt idx="46">
                  <c:v>0.36180948898444798</c:v>
                </c:pt>
                <c:pt idx="47">
                  <c:v>0.59882998924438602</c:v>
                </c:pt>
                <c:pt idx="48">
                  <c:v>0.81329500672117905</c:v>
                </c:pt>
                <c:pt idx="49">
                  <c:v>0</c:v>
                </c:pt>
                <c:pt idx="50">
                  <c:v>0.27145122541078698</c:v>
                </c:pt>
                <c:pt idx="51">
                  <c:v>0.245619225923394</c:v>
                </c:pt>
                <c:pt idx="52">
                  <c:v>0.22224546620451499</c:v>
                </c:pt>
                <c:pt idx="53">
                  <c:v>0.201096013810691</c:v>
                </c:pt>
                <c:pt idx="54">
                  <c:v>0.18195919791379001</c:v>
                </c:pt>
                <c:pt idx="55">
                  <c:v>0.16464349082820701</c:v>
                </c:pt>
                <c:pt idx="56">
                  <c:v>0.14897559113742201</c:v>
                </c:pt>
                <c:pt idx="57">
                  <c:v>0.134798689235166</c:v>
                </c:pt>
                <c:pt idx="58">
                  <c:v>0.12197089792217899</c:v>
                </c:pt>
                <c:pt idx="59">
                  <c:v>0.110363832351432</c:v>
                </c:pt>
                <c:pt idx="60">
                  <c:v>9.9861325109423804E-2</c:v>
                </c:pt>
                <c:pt idx="61">
                  <c:v>0.36180948898444798</c:v>
                </c:pt>
                <c:pt idx="62">
                  <c:v>0.59882998924438602</c:v>
                </c:pt>
                <c:pt idx="63">
                  <c:v>0.81329500672117905</c:v>
                </c:pt>
                <c:pt idx="64">
                  <c:v>0</c:v>
                </c:pt>
                <c:pt idx="65">
                  <c:v>0.27145122541078698</c:v>
                </c:pt>
                <c:pt idx="66">
                  <c:v>0.245619225923394</c:v>
                </c:pt>
                <c:pt idx="67">
                  <c:v>0.22224546620451499</c:v>
                </c:pt>
                <c:pt idx="68">
                  <c:v>0.201096013810691</c:v>
                </c:pt>
                <c:pt idx="69">
                  <c:v>0.18195919791379001</c:v>
                </c:pt>
                <c:pt idx="70">
                  <c:v>0.16464349082820701</c:v>
                </c:pt>
                <c:pt idx="71">
                  <c:v>0.14897559113742201</c:v>
                </c:pt>
                <c:pt idx="72">
                  <c:v>0.134798689235166</c:v>
                </c:pt>
                <c:pt idx="73">
                  <c:v>0.12197089792217899</c:v>
                </c:pt>
                <c:pt idx="74">
                  <c:v>0.110363832351432</c:v>
                </c:pt>
                <c:pt idx="75">
                  <c:v>9.9861325109423804E-2</c:v>
                </c:pt>
                <c:pt idx="76">
                  <c:v>0.36180948898444798</c:v>
                </c:pt>
                <c:pt idx="77">
                  <c:v>0.59882998924438602</c:v>
                </c:pt>
                <c:pt idx="78">
                  <c:v>0.81329500672117905</c:v>
                </c:pt>
                <c:pt idx="79">
                  <c:v>0</c:v>
                </c:pt>
                <c:pt idx="80">
                  <c:v>0.27145122541078698</c:v>
                </c:pt>
                <c:pt idx="81">
                  <c:v>0.245619225923394</c:v>
                </c:pt>
                <c:pt idx="82">
                  <c:v>0.22224546620451499</c:v>
                </c:pt>
                <c:pt idx="83">
                  <c:v>0.201096013810691</c:v>
                </c:pt>
                <c:pt idx="84">
                  <c:v>0.18195919791379001</c:v>
                </c:pt>
                <c:pt idx="85">
                  <c:v>0.16464349082820701</c:v>
                </c:pt>
                <c:pt idx="86">
                  <c:v>0.14897559113742201</c:v>
                </c:pt>
                <c:pt idx="87">
                  <c:v>0.134798689235166</c:v>
                </c:pt>
                <c:pt idx="88">
                  <c:v>0.12197089792217899</c:v>
                </c:pt>
                <c:pt idx="89">
                  <c:v>0.110363832351432</c:v>
                </c:pt>
                <c:pt idx="90">
                  <c:v>9.9861325109423804E-2</c:v>
                </c:pt>
                <c:pt idx="91">
                  <c:v>0.36180948898444798</c:v>
                </c:pt>
                <c:pt idx="92">
                  <c:v>0.59882998924438602</c:v>
                </c:pt>
                <c:pt idx="93">
                  <c:v>0.81329500672117905</c:v>
                </c:pt>
                <c:pt idx="94">
                  <c:v>0</c:v>
                </c:pt>
                <c:pt idx="95">
                  <c:v>0.27145122541078698</c:v>
                </c:pt>
                <c:pt idx="96">
                  <c:v>0.245619225923394</c:v>
                </c:pt>
                <c:pt idx="97">
                  <c:v>0.22224546620451499</c:v>
                </c:pt>
                <c:pt idx="98">
                  <c:v>0.201096013810691</c:v>
                </c:pt>
                <c:pt idx="99">
                  <c:v>0.18195919791379001</c:v>
                </c:pt>
                <c:pt idx="100">
                  <c:v>0.16464349082820701</c:v>
                </c:pt>
                <c:pt idx="101">
                  <c:v>0.14897559113742201</c:v>
                </c:pt>
                <c:pt idx="102">
                  <c:v>0.134798689235166</c:v>
                </c:pt>
                <c:pt idx="103">
                  <c:v>0.12197089792217899</c:v>
                </c:pt>
                <c:pt idx="104">
                  <c:v>0.110363832351432</c:v>
                </c:pt>
                <c:pt idx="105">
                  <c:v>9.9861325109423804E-2</c:v>
                </c:pt>
                <c:pt idx="106">
                  <c:v>0.36180948898444798</c:v>
                </c:pt>
                <c:pt idx="107">
                  <c:v>0.59882998924438602</c:v>
                </c:pt>
                <c:pt idx="108">
                  <c:v>0.81329500672117905</c:v>
                </c:pt>
                <c:pt idx="109">
                  <c:v>0</c:v>
                </c:pt>
                <c:pt idx="110">
                  <c:v>0.27145122541078698</c:v>
                </c:pt>
                <c:pt idx="111">
                  <c:v>0.245619225923394</c:v>
                </c:pt>
                <c:pt idx="112">
                  <c:v>0.22224546620451499</c:v>
                </c:pt>
                <c:pt idx="113">
                  <c:v>0.201096013810691</c:v>
                </c:pt>
                <c:pt idx="114">
                  <c:v>0.18195919791379001</c:v>
                </c:pt>
                <c:pt idx="115">
                  <c:v>0.16464349082820701</c:v>
                </c:pt>
                <c:pt idx="116">
                  <c:v>0.14897559113742201</c:v>
                </c:pt>
                <c:pt idx="117">
                  <c:v>0.134798689235166</c:v>
                </c:pt>
                <c:pt idx="118">
                  <c:v>0.12197089792217899</c:v>
                </c:pt>
                <c:pt idx="119">
                  <c:v>0.110363832351432</c:v>
                </c:pt>
                <c:pt idx="120">
                  <c:v>9.9861325109423804E-2</c:v>
                </c:pt>
                <c:pt idx="121">
                  <c:v>0.36180948898444798</c:v>
                </c:pt>
                <c:pt idx="122">
                  <c:v>0.59882998924438602</c:v>
                </c:pt>
                <c:pt idx="123">
                  <c:v>0.81329500672117905</c:v>
                </c:pt>
                <c:pt idx="124">
                  <c:v>0</c:v>
                </c:pt>
                <c:pt idx="125">
                  <c:v>0.27145122541078698</c:v>
                </c:pt>
                <c:pt idx="126">
                  <c:v>0.245619225923394</c:v>
                </c:pt>
                <c:pt idx="127">
                  <c:v>0.22224546620451499</c:v>
                </c:pt>
                <c:pt idx="128">
                  <c:v>0.201096013810691</c:v>
                </c:pt>
                <c:pt idx="129">
                  <c:v>0.18195919791379001</c:v>
                </c:pt>
                <c:pt idx="130">
                  <c:v>0.16464349082820701</c:v>
                </c:pt>
                <c:pt idx="131">
                  <c:v>0.14897559113742201</c:v>
                </c:pt>
                <c:pt idx="132">
                  <c:v>0.134798689235166</c:v>
                </c:pt>
                <c:pt idx="133">
                  <c:v>0.12197089792217899</c:v>
                </c:pt>
                <c:pt idx="134">
                  <c:v>0.110363832351432</c:v>
                </c:pt>
                <c:pt idx="135">
                  <c:v>9.9861325109423804E-2</c:v>
                </c:pt>
                <c:pt idx="136">
                  <c:v>0.36180948898444798</c:v>
                </c:pt>
                <c:pt idx="137">
                  <c:v>0.59882998924438602</c:v>
                </c:pt>
                <c:pt idx="138">
                  <c:v>0.81329500672117905</c:v>
                </c:pt>
                <c:pt idx="139">
                  <c:v>0</c:v>
                </c:pt>
                <c:pt idx="140">
                  <c:v>0.27145122541078698</c:v>
                </c:pt>
                <c:pt idx="141">
                  <c:v>0.245619225923394</c:v>
                </c:pt>
                <c:pt idx="142">
                  <c:v>0.22224546620451499</c:v>
                </c:pt>
                <c:pt idx="143">
                  <c:v>0.201096013810691</c:v>
                </c:pt>
                <c:pt idx="144">
                  <c:v>0.18195919791379001</c:v>
                </c:pt>
                <c:pt idx="145">
                  <c:v>0.16464349082820701</c:v>
                </c:pt>
                <c:pt idx="146">
                  <c:v>0.14897559113742201</c:v>
                </c:pt>
                <c:pt idx="147">
                  <c:v>0.134798689235166</c:v>
                </c:pt>
                <c:pt idx="148">
                  <c:v>0.12197089792217899</c:v>
                </c:pt>
                <c:pt idx="149">
                  <c:v>0.110363832351432</c:v>
                </c:pt>
                <c:pt idx="150">
                  <c:v>9.9861325109423804E-2</c:v>
                </c:pt>
                <c:pt idx="151">
                  <c:v>0.36180948898444798</c:v>
                </c:pt>
                <c:pt idx="152">
                  <c:v>0.59882998924438602</c:v>
                </c:pt>
                <c:pt idx="153">
                  <c:v>0.81329500672117905</c:v>
                </c:pt>
                <c:pt idx="154">
                  <c:v>0</c:v>
                </c:pt>
                <c:pt idx="155">
                  <c:v>0.27145122541078698</c:v>
                </c:pt>
                <c:pt idx="156">
                  <c:v>0.245619225923394</c:v>
                </c:pt>
                <c:pt idx="157">
                  <c:v>0.22224546620451499</c:v>
                </c:pt>
                <c:pt idx="158">
                  <c:v>0.201096013810691</c:v>
                </c:pt>
                <c:pt idx="159">
                  <c:v>0.18195919791379001</c:v>
                </c:pt>
              </c:numCache>
            </c:numRef>
          </c:val>
          <c:smooth val="0"/>
        </c:ser>
        <c:ser>
          <c:idx val="1"/>
          <c:order val="1"/>
          <c:tx>
            <c:strRef>
              <c:f>Sheet1!$C$1</c:f>
              <c:strCache>
                <c:ptCount val="1"/>
                <c:pt idx="0">
                  <c:v>Neuron 1 Potential</c:v>
                </c:pt>
              </c:strCache>
            </c:strRef>
          </c:tx>
          <c:spPr>
            <a:ln w="28575" cap="rnd">
              <a:solidFill>
                <a:srgbClr val="FF0000"/>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Sheet1!$C$2:$C$161</c:f>
              <c:numCache>
                <c:formatCode>General</c:formatCode>
                <c:ptCount val="160"/>
                <c:pt idx="0">
                  <c:v>0</c:v>
                </c:pt>
                <c:pt idx="1">
                  <c:v>0</c:v>
                </c:pt>
                <c:pt idx="2">
                  <c:v>0</c:v>
                </c:pt>
                <c:pt idx="3">
                  <c:v>0</c:v>
                </c:pt>
                <c:pt idx="4">
                  <c:v>0.90483741803595896</c:v>
                </c:pt>
                <c:pt idx="5">
                  <c:v>0.81873075307798104</c:v>
                </c:pt>
                <c:pt idx="6">
                  <c:v>0.74081822068171699</c:v>
                </c:pt>
                <c:pt idx="7">
                  <c:v>0.67032004603563899</c:v>
                </c:pt>
                <c:pt idx="8">
                  <c:v>0.60653065971263298</c:v>
                </c:pt>
                <c:pt idx="9">
                  <c:v>0.54881163609402595</c:v>
                </c:pt>
                <c:pt idx="10">
                  <c:v>0.49658530379140903</c:v>
                </c:pt>
                <c:pt idx="11">
                  <c:v>0.44932896411722101</c:v>
                </c:pt>
                <c:pt idx="12">
                  <c:v>0.406569659740599</c:v>
                </c:pt>
                <c:pt idx="13">
                  <c:v>0.367879441171442</c:v>
                </c:pt>
                <c:pt idx="14">
                  <c:v>0.332871083698079</c:v>
                </c:pt>
                <c:pt idx="15">
                  <c:v>0.30119421191220203</c:v>
                </c:pt>
                <c:pt idx="16">
                  <c:v>0.27253179303401198</c:v>
                </c:pt>
                <c:pt idx="17">
                  <c:v>0.24659696394160599</c:v>
                </c:pt>
                <c:pt idx="18">
                  <c:v>0.22313016014842901</c:v>
                </c:pt>
                <c:pt idx="19">
                  <c:v>1.1067339360306101</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0.90483741803595896</c:v>
                </c:pt>
                <c:pt idx="35">
                  <c:v>0.81873075307798104</c:v>
                </c:pt>
                <c:pt idx="36">
                  <c:v>0.74081822068171699</c:v>
                </c:pt>
                <c:pt idx="37">
                  <c:v>0.67032004603563899</c:v>
                </c:pt>
                <c:pt idx="38">
                  <c:v>0.60653065971263298</c:v>
                </c:pt>
                <c:pt idx="39">
                  <c:v>0.54881163609402595</c:v>
                </c:pt>
                <c:pt idx="40">
                  <c:v>0.49658530379140903</c:v>
                </c:pt>
                <c:pt idx="41">
                  <c:v>0.44932896411722101</c:v>
                </c:pt>
                <c:pt idx="42">
                  <c:v>0.406569659740599</c:v>
                </c:pt>
                <c:pt idx="43">
                  <c:v>0.367879441171442</c:v>
                </c:pt>
                <c:pt idx="44">
                  <c:v>0.332871083698079</c:v>
                </c:pt>
                <c:pt idx="45">
                  <c:v>0.30119421191220203</c:v>
                </c:pt>
                <c:pt idx="46">
                  <c:v>0.27253179303401198</c:v>
                </c:pt>
                <c:pt idx="47">
                  <c:v>0.24659696394160599</c:v>
                </c:pt>
                <c:pt idx="48">
                  <c:v>0.22313016014842901</c:v>
                </c:pt>
                <c:pt idx="49">
                  <c:v>1.1067339360306101</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0.90483741803595896</c:v>
                </c:pt>
                <c:pt idx="65">
                  <c:v>0.81873075307798104</c:v>
                </c:pt>
                <c:pt idx="66">
                  <c:v>0.74081822068171699</c:v>
                </c:pt>
                <c:pt idx="67">
                  <c:v>0.67032004603563899</c:v>
                </c:pt>
                <c:pt idx="68">
                  <c:v>0.60653065971263298</c:v>
                </c:pt>
                <c:pt idx="69">
                  <c:v>0.54881163609402595</c:v>
                </c:pt>
                <c:pt idx="70">
                  <c:v>0.49658530379140903</c:v>
                </c:pt>
                <c:pt idx="71">
                  <c:v>0.44932896411722101</c:v>
                </c:pt>
                <c:pt idx="72">
                  <c:v>0.406569659740599</c:v>
                </c:pt>
                <c:pt idx="73">
                  <c:v>0.367879441171442</c:v>
                </c:pt>
                <c:pt idx="74">
                  <c:v>0.332871083698079</c:v>
                </c:pt>
                <c:pt idx="75">
                  <c:v>0.30119421191220203</c:v>
                </c:pt>
                <c:pt idx="76">
                  <c:v>0.27253179303401198</c:v>
                </c:pt>
                <c:pt idx="77">
                  <c:v>0.24659696394160599</c:v>
                </c:pt>
                <c:pt idx="78">
                  <c:v>0.22313016014842901</c:v>
                </c:pt>
                <c:pt idx="79">
                  <c:v>1.1067339360306101</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0.90483741803595896</c:v>
                </c:pt>
                <c:pt idx="95">
                  <c:v>0.81873075307798104</c:v>
                </c:pt>
                <c:pt idx="96">
                  <c:v>0.74081822068171699</c:v>
                </c:pt>
                <c:pt idx="97">
                  <c:v>0.67032004603563899</c:v>
                </c:pt>
                <c:pt idx="98">
                  <c:v>0.60653065971263298</c:v>
                </c:pt>
                <c:pt idx="99">
                  <c:v>0.54881163609402595</c:v>
                </c:pt>
                <c:pt idx="100">
                  <c:v>0.49658530379140903</c:v>
                </c:pt>
                <c:pt idx="101">
                  <c:v>0.44932896411722101</c:v>
                </c:pt>
                <c:pt idx="102">
                  <c:v>0.406569659740599</c:v>
                </c:pt>
                <c:pt idx="103">
                  <c:v>0.367879441171442</c:v>
                </c:pt>
                <c:pt idx="104">
                  <c:v>0.332871083698079</c:v>
                </c:pt>
                <c:pt idx="105">
                  <c:v>0.30119421191220203</c:v>
                </c:pt>
                <c:pt idx="106">
                  <c:v>0.27253179303401198</c:v>
                </c:pt>
                <c:pt idx="107">
                  <c:v>0.24659696394160599</c:v>
                </c:pt>
                <c:pt idx="108">
                  <c:v>0.22313016014842901</c:v>
                </c:pt>
                <c:pt idx="109">
                  <c:v>1.1067339360306101</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0.90483741803595896</c:v>
                </c:pt>
                <c:pt idx="125">
                  <c:v>0.81873075307798104</c:v>
                </c:pt>
                <c:pt idx="126">
                  <c:v>0.74081822068171699</c:v>
                </c:pt>
                <c:pt idx="127">
                  <c:v>0.67032004603563899</c:v>
                </c:pt>
                <c:pt idx="128">
                  <c:v>0.60653065971263298</c:v>
                </c:pt>
                <c:pt idx="129">
                  <c:v>0.54881163609402595</c:v>
                </c:pt>
                <c:pt idx="130">
                  <c:v>0.49658530379140903</c:v>
                </c:pt>
                <c:pt idx="131">
                  <c:v>0.44932896411722101</c:v>
                </c:pt>
                <c:pt idx="132">
                  <c:v>0.406569659740599</c:v>
                </c:pt>
                <c:pt idx="133">
                  <c:v>0.367879441171442</c:v>
                </c:pt>
                <c:pt idx="134">
                  <c:v>0.332871083698079</c:v>
                </c:pt>
                <c:pt idx="135">
                  <c:v>0.30119421191220203</c:v>
                </c:pt>
                <c:pt idx="136">
                  <c:v>0.27253179303401198</c:v>
                </c:pt>
                <c:pt idx="137">
                  <c:v>0.24659696394160599</c:v>
                </c:pt>
                <c:pt idx="138">
                  <c:v>0.22313016014842901</c:v>
                </c:pt>
                <c:pt idx="139">
                  <c:v>1.1067339360306101</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0.90483741803595896</c:v>
                </c:pt>
                <c:pt idx="155">
                  <c:v>0.81873075307798104</c:v>
                </c:pt>
                <c:pt idx="156">
                  <c:v>0.74081822068171699</c:v>
                </c:pt>
                <c:pt idx="157">
                  <c:v>0.67032004603563899</c:v>
                </c:pt>
                <c:pt idx="158">
                  <c:v>0.60653065971263298</c:v>
                </c:pt>
                <c:pt idx="159">
                  <c:v>0.54881163609402595</c:v>
                </c:pt>
              </c:numCache>
            </c:numRef>
          </c:val>
          <c:smooth val="0"/>
        </c:ser>
        <c:ser>
          <c:idx val="2"/>
          <c:order val="2"/>
          <c:tx>
            <c:strRef>
              <c:f>Sheet1!$D$1</c:f>
              <c:strCache>
                <c:ptCount val="1"/>
                <c:pt idx="0">
                  <c:v>Neuron 2 Potential</c:v>
                </c:pt>
              </c:strCache>
            </c:strRef>
          </c:tx>
          <c:spPr>
            <a:ln w="28575" cap="rnd">
              <a:solidFill>
                <a:srgbClr val="00FF00"/>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Sheet1!$D$2:$D$161</c:f>
              <c:numCache>
                <c:formatCode>General</c:formatCode>
                <c:ptCount val="16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0.90483741803595896</c:v>
                </c:pt>
                <c:pt idx="21">
                  <c:v>0.81873075307798104</c:v>
                </c:pt>
                <c:pt idx="22">
                  <c:v>0.74081822068171699</c:v>
                </c:pt>
                <c:pt idx="23">
                  <c:v>0.67032004603563899</c:v>
                </c:pt>
                <c:pt idx="24">
                  <c:v>0.60653065971263298</c:v>
                </c:pt>
                <c:pt idx="25">
                  <c:v>0.54881163609402595</c:v>
                </c:pt>
                <c:pt idx="26">
                  <c:v>0.49658530379140903</c:v>
                </c:pt>
                <c:pt idx="27">
                  <c:v>0.44932896411722101</c:v>
                </c:pt>
                <c:pt idx="28">
                  <c:v>0.406569659740599</c:v>
                </c:pt>
                <c:pt idx="29">
                  <c:v>0.367879441171442</c:v>
                </c:pt>
                <c:pt idx="30">
                  <c:v>0.332871083698079</c:v>
                </c:pt>
                <c:pt idx="31">
                  <c:v>0.30119421191220203</c:v>
                </c:pt>
                <c:pt idx="32">
                  <c:v>0.27253179303401198</c:v>
                </c:pt>
                <c:pt idx="33">
                  <c:v>0.24659696394160599</c:v>
                </c:pt>
                <c:pt idx="34">
                  <c:v>0.22313016014842901</c:v>
                </c:pt>
                <c:pt idx="35">
                  <c:v>0.20189651799465499</c:v>
                </c:pt>
                <c:pt idx="36">
                  <c:v>0.182683524052734</c:v>
                </c:pt>
                <c:pt idx="37">
                  <c:v>0.165298888221586</c:v>
                </c:pt>
                <c:pt idx="38">
                  <c:v>0.14956861922263501</c:v>
                </c:pt>
                <c:pt idx="39">
                  <c:v>0.13533528323661201</c:v>
                </c:pt>
                <c:pt idx="40">
                  <c:v>0.122456428252981</c:v>
                </c:pt>
                <c:pt idx="41">
                  <c:v>0.110803158362333</c:v>
                </c:pt>
                <c:pt idx="42">
                  <c:v>0.100258843722803</c:v>
                </c:pt>
                <c:pt idx="43">
                  <c:v>9.0717953289412401E-2</c:v>
                </c:pt>
                <c:pt idx="44">
                  <c:v>8.20849986238988E-2</c:v>
                </c:pt>
                <c:pt idx="45">
                  <c:v>7.4273578214333794E-2</c:v>
                </c:pt>
                <c:pt idx="46">
                  <c:v>6.7205512739749701E-2</c:v>
                </c:pt>
                <c:pt idx="47">
                  <c:v>6.0810062625217903E-2</c:v>
                </c:pt>
                <c:pt idx="48">
                  <c:v>5.5023220056407203E-2</c:v>
                </c:pt>
                <c:pt idx="49">
                  <c:v>4.9787068367863903E-2</c:v>
                </c:pt>
                <c:pt idx="50">
                  <c:v>0.94988662042951699</c:v>
                </c:pt>
                <c:pt idx="51">
                  <c:v>0.85949295705634798</c:v>
                </c:pt>
                <c:pt idx="52">
                  <c:v>0.77770138808295697</c:v>
                </c:pt>
                <c:pt idx="53">
                  <c:v>0.70369331599596496</c:v>
                </c:pt>
                <c:pt idx="54">
                  <c:v>0.63672804313495102</c:v>
                </c:pt>
                <c:pt idx="55">
                  <c:v>0.57613535854131803</c:v>
                </c:pt>
                <c:pt idx="56">
                  <c:v>0.52130883026174801</c:v>
                </c:pt>
                <c:pt idx="57">
                  <c:v>0.47169973597338699</c:v>
                </c:pt>
                <c:pt idx="58">
                  <c:v>0.426811571186403</c:v>
                </c:pt>
                <c:pt idx="59">
                  <c:v>0.386195080060176</c:v>
                </c:pt>
                <c:pt idx="60">
                  <c:v>0.34944375909983999</c:v>
                </c:pt>
                <c:pt idx="61">
                  <c:v>0.316189788732679</c:v>
                </c:pt>
                <c:pt idx="62">
                  <c:v>0.28610035204621298</c:v>
                </c:pt>
                <c:pt idx="63">
                  <c:v>0.25887430384467403</c:v>
                </c:pt>
                <c:pt idx="64">
                  <c:v>0.234239156686672</c:v>
                </c:pt>
                <c:pt idx="65">
                  <c:v>0.211948353739288</c:v>
                </c:pt>
                <c:pt idx="66">
                  <c:v>0.19177880115443</c:v>
                </c:pt>
                <c:pt idx="67">
                  <c:v>0.173528635270606</c:v>
                </c:pt>
                <c:pt idx="68">
                  <c:v>0.157015202293559</c:v>
                </c:pt>
                <c:pt idx="69">
                  <c:v>0.14207323023569801</c:v>
                </c:pt>
                <c:pt idx="70">
                  <c:v>0.12855317481849701</c:v>
                </c:pt>
                <c:pt idx="71">
                  <c:v>0.11631972278309401</c:v>
                </c:pt>
                <c:pt idx="72">
                  <c:v>0.10525043762971301</c:v>
                </c:pt>
                <c:pt idx="73">
                  <c:v>9.5234534232025103E-2</c:v>
                </c:pt>
                <c:pt idx="74">
                  <c:v>8.6171770062362804E-2</c:v>
                </c:pt>
                <c:pt idx="75">
                  <c:v>7.7971441930816801E-2</c:v>
                </c:pt>
                <c:pt idx="76">
                  <c:v>7.0551478197221004E-2</c:v>
                </c:pt>
                <c:pt idx="77">
                  <c:v>6.3837617370593694E-2</c:v>
                </c:pt>
                <c:pt idx="78">
                  <c:v>5.77626648751755E-2</c:v>
                </c:pt>
                <c:pt idx="79">
                  <c:v>5.22658205445303E-2</c:v>
                </c:pt>
                <c:pt idx="80">
                  <c:v>0.952129488149003</c:v>
                </c:pt>
                <c:pt idx="81">
                  <c:v>0.861522387692643</c:v>
                </c:pt>
                <c:pt idx="82">
                  <c:v>0.77953769285998598</c:v>
                </c:pt>
                <c:pt idx="83">
                  <c:v>0.70535487326913904</c:v>
                </c:pt>
                <c:pt idx="84">
                  <c:v>0.63823148232792903</c:v>
                </c:pt>
                <c:pt idx="85">
                  <c:v>0.57749572657886605</c:v>
                </c:pt>
                <c:pt idx="86">
                  <c:v>0.52253974216442201</c:v>
                </c:pt>
                <c:pt idx="87">
                  <c:v>0.47281351112123099</c:v>
                </c:pt>
                <c:pt idx="88">
                  <c:v>0.42781935661545201</c:v>
                </c:pt>
                <c:pt idx="89">
                  <c:v>0.38710696202573103</c:v>
                </c:pt>
                <c:pt idx="90">
                  <c:v>0.35026886402310597</c:v>
                </c:pt>
                <c:pt idx="91">
                  <c:v>0.316936374541056</c:v>
                </c:pt>
                <c:pt idx="92">
                  <c:v>0.28677589082140698</c:v>
                </c:pt>
                <c:pt idx="93">
                  <c:v>0.25948555660580402</c:v>
                </c:pt>
                <c:pt idx="94">
                  <c:v>0.23479224105681901</c:v>
                </c:pt>
                <c:pt idx="95">
                  <c:v>0.21244880517272899</c:v>
                </c:pt>
                <c:pt idx="96">
                  <c:v>0.192231628337317</c:v>
                </c:pt>
                <c:pt idx="97">
                  <c:v>0.173938370249586</c:v>
                </c:pt>
                <c:pt idx="98">
                  <c:v>0.15738594583401799</c:v>
                </c:pt>
                <c:pt idx="99">
                  <c:v>0.1424086928636</c:v>
                </c:pt>
                <c:pt idx="100">
                  <c:v>0.128856713956576</c:v>
                </c:pt>
                <c:pt idx="101">
                  <c:v>0.11659437635306601</c:v>
                </c:pt>
                <c:pt idx="102">
                  <c:v>0.105498954456821</c:v>
                </c:pt>
                <c:pt idx="103">
                  <c:v>9.5459401556203902E-2</c:v>
                </c:pt>
                <c:pt idx="104">
                  <c:v>8.6375238431373499E-2</c:v>
                </c:pt>
                <c:pt idx="105">
                  <c:v>7.8155547724484298E-2</c:v>
                </c:pt>
                <c:pt idx="106">
                  <c:v>7.0718064008208598E-2</c:v>
                </c:pt>
                <c:pt idx="107">
                  <c:v>6.3988350445689193E-2</c:v>
                </c:pt>
                <c:pt idx="108">
                  <c:v>5.7899053801657503E-2</c:v>
                </c:pt>
                <c:pt idx="109">
                  <c:v>5.2389230348616901E-2</c:v>
                </c:pt>
                <c:pt idx="110">
                  <c:v>0.95224115395749298</c:v>
                </c:pt>
                <c:pt idx="111">
                  <c:v>0.86162342709448003</c:v>
                </c:pt>
                <c:pt idx="112">
                  <c:v>0.77962911709146498</c:v>
                </c:pt>
                <c:pt idx="113">
                  <c:v>0.70543759733469502</c:v>
                </c:pt>
                <c:pt idx="114">
                  <c:v>0.63830633415781701</c:v>
                </c:pt>
                <c:pt idx="115">
                  <c:v>0.57756345531535702</c:v>
                </c:pt>
                <c:pt idx="116">
                  <c:v>0.52260102565947497</c:v>
                </c:pt>
                <c:pt idx="117">
                  <c:v>0.47286896272066398</c:v>
                </c:pt>
                <c:pt idx="118">
                  <c:v>0.42786953129750799</c:v>
                </c:pt>
                <c:pt idx="119">
                  <c:v>0.38715236195549302</c:v>
                </c:pt>
                <c:pt idx="120">
                  <c:v>0.35030994357833201</c:v>
                </c:pt>
                <c:pt idx="121">
                  <c:v>0.31697354485974</c:v>
                </c:pt>
                <c:pt idx="122">
                  <c:v>0.28680952391659298</c:v>
                </c:pt>
                <c:pt idx="123">
                  <c:v>0.25951598908881202</c:v>
                </c:pt>
                <c:pt idx="124">
                  <c:v>0.234819777506169</c:v>
                </c:pt>
                <c:pt idx="125">
                  <c:v>0.212473721182461</c:v>
                </c:pt>
                <c:pt idx="126">
                  <c:v>0.19225417327523001</c:v>
                </c:pt>
                <c:pt idx="127">
                  <c:v>0.17395876975299701</c:v>
                </c:pt>
                <c:pt idx="128">
                  <c:v>0.15740440406801401</c:v>
                </c:pt>
                <c:pt idx="129">
                  <c:v>0.14242539456438999</c:v>
                </c:pt>
                <c:pt idx="130">
                  <c:v>0.12887182628039601</c:v>
                </c:pt>
                <c:pt idx="131">
                  <c:v>0.11660805054913199</c:v>
                </c:pt>
                <c:pt idx="132">
                  <c:v>0.105511327381083</c:v>
                </c:pt>
                <c:pt idx="133">
                  <c:v>9.5470597041046504E-2</c:v>
                </c:pt>
                <c:pt idx="134">
                  <c:v>8.6385368524972098E-2</c:v>
                </c:pt>
                <c:pt idx="135">
                  <c:v>7.8164713812220593E-2</c:v>
                </c:pt>
                <c:pt idx="136">
                  <c:v>7.0726357827369399E-2</c:v>
                </c:pt>
                <c:pt idx="137">
                  <c:v>6.3995855003604302E-2</c:v>
                </c:pt>
                <c:pt idx="138">
                  <c:v>5.7905844206464899E-2</c:v>
                </c:pt>
                <c:pt idx="139">
                  <c:v>5.2395374560970299E-2</c:v>
                </c:pt>
                <c:pt idx="140">
                  <c:v>0.95224671347073397</c:v>
                </c:pt>
                <c:pt idx="141">
                  <c:v>0.86162845755008799</c:v>
                </c:pt>
                <c:pt idx="142">
                  <c:v>0.779633668835928</c:v>
                </c:pt>
                <c:pt idx="143">
                  <c:v>0.70544171592340299</c:v>
                </c:pt>
                <c:pt idx="144">
                  <c:v>0.63831006081098896</c:v>
                </c:pt>
                <c:pt idx="145">
                  <c:v>0.57756682733059095</c:v>
                </c:pt>
                <c:pt idx="146">
                  <c:v>0.52260407678503296</c:v>
                </c:pt>
                <c:pt idx="147">
                  <c:v>0.47287172349323597</c:v>
                </c:pt>
                <c:pt idx="148">
                  <c:v>0.42787202934783403</c:v>
                </c:pt>
                <c:pt idx="149">
                  <c:v>0.3871546222849</c:v>
                </c:pt>
                <c:pt idx="150">
                  <c:v>0.35031198880895598</c:v>
                </c:pt>
                <c:pt idx="151">
                  <c:v>0.316975395460938</c:v>
                </c:pt>
                <c:pt idx="152">
                  <c:v>0.28681119840980202</c:v>
                </c:pt>
                <c:pt idx="153">
                  <c:v>0.25951750423292402</c:v>
                </c:pt>
                <c:pt idx="154">
                  <c:v>0.23482114846525601</c:v>
                </c:pt>
                <c:pt idx="155">
                  <c:v>0.21247496167754101</c:v>
                </c:pt>
                <c:pt idx="156">
                  <c:v>0.192255295721595</c:v>
                </c:pt>
                <c:pt idx="157">
                  <c:v>0.17395978538446799</c:v>
                </c:pt>
                <c:pt idx="158">
                  <c:v>0.15740532304937199</c:v>
                </c:pt>
                <c:pt idx="159">
                  <c:v>0.14242622609311001</c:v>
                </c:pt>
              </c:numCache>
            </c:numRef>
          </c:val>
          <c:smooth val="0"/>
        </c:ser>
        <c:dLbls>
          <c:showLegendKey val="0"/>
          <c:showVal val="0"/>
          <c:showCatName val="0"/>
          <c:showSerName val="0"/>
          <c:showPercent val="0"/>
          <c:showBubbleSize val="0"/>
        </c:dLbls>
        <c:smooth val="0"/>
        <c:axId val="240642712"/>
        <c:axId val="240642320"/>
      </c:lineChart>
      <c:catAx>
        <c:axId val="24064271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0642320"/>
        <c:crosses val="autoZero"/>
        <c:auto val="1"/>
        <c:lblAlgn val="ctr"/>
        <c:lblOffset val="100"/>
        <c:noMultiLvlLbl val="0"/>
      </c:catAx>
      <c:valAx>
        <c:axId val="24064232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064271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2"/>
    </a:soli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Simple</a:t>
            </a:r>
            <a:r>
              <a:rPr lang="en-US" baseline="0" dirty="0" smtClean="0"/>
              <a:t> Spike Example</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3.1376197932882634E-2"/>
          <c:y val="1.4209285159236388E-2"/>
          <c:w val="0.95136640062072286"/>
          <c:h val="0.79227651104781294"/>
        </c:manualLayout>
      </c:layout>
      <c:lineChart>
        <c:grouping val="standard"/>
        <c:varyColors val="0"/>
        <c:ser>
          <c:idx val="0"/>
          <c:order val="0"/>
          <c:tx>
            <c:strRef>
              <c:f>Sheet1!$B$1</c:f>
              <c:strCache>
                <c:ptCount val="1"/>
                <c:pt idx="0">
                  <c:v>Sensory Input</c:v>
                </c:pt>
              </c:strCache>
            </c:strRef>
          </c:tx>
          <c:spPr>
            <a:ln w="28575" cap="rnd">
              <a:solidFill>
                <a:schemeClr val="bg1"/>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Sheet1!$B$2:$B$161</c:f>
              <c:numCache>
                <c:formatCode>General</c:formatCode>
                <c:ptCount val="160"/>
                <c:pt idx="0">
                  <c:v>0</c:v>
                </c:pt>
                <c:pt idx="1">
                  <c:v>0.27145122541078698</c:v>
                </c:pt>
                <c:pt idx="2">
                  <c:v>0.51707045133418195</c:v>
                </c:pt>
                <c:pt idx="3">
                  <c:v>0.73931591753869697</c:v>
                </c:pt>
                <c:pt idx="4">
                  <c:v>0</c:v>
                </c:pt>
                <c:pt idx="5">
                  <c:v>0.27145122541078698</c:v>
                </c:pt>
                <c:pt idx="6">
                  <c:v>0.245619225923394</c:v>
                </c:pt>
                <c:pt idx="7">
                  <c:v>0.22224546620451499</c:v>
                </c:pt>
                <c:pt idx="8">
                  <c:v>0.201096013810691</c:v>
                </c:pt>
                <c:pt idx="9">
                  <c:v>0.18195919791379001</c:v>
                </c:pt>
                <c:pt idx="10">
                  <c:v>0.16464349082820701</c:v>
                </c:pt>
                <c:pt idx="11">
                  <c:v>0.14897559113742201</c:v>
                </c:pt>
                <c:pt idx="12">
                  <c:v>0.134798689235166</c:v>
                </c:pt>
                <c:pt idx="13">
                  <c:v>0.12197089792217899</c:v>
                </c:pt>
                <c:pt idx="14">
                  <c:v>0.110363832351432</c:v>
                </c:pt>
                <c:pt idx="15">
                  <c:v>9.9861325109423804E-2</c:v>
                </c:pt>
                <c:pt idx="16">
                  <c:v>0.36180948898444798</c:v>
                </c:pt>
                <c:pt idx="17">
                  <c:v>0.59882998924438602</c:v>
                </c:pt>
                <c:pt idx="18">
                  <c:v>0.81329500672117905</c:v>
                </c:pt>
                <c:pt idx="19">
                  <c:v>0</c:v>
                </c:pt>
                <c:pt idx="20">
                  <c:v>0.27145122541078698</c:v>
                </c:pt>
                <c:pt idx="21">
                  <c:v>0.245619225923394</c:v>
                </c:pt>
                <c:pt idx="22">
                  <c:v>0.22224546620451499</c:v>
                </c:pt>
                <c:pt idx="23">
                  <c:v>0.201096013810691</c:v>
                </c:pt>
                <c:pt idx="24">
                  <c:v>0.18195919791379001</c:v>
                </c:pt>
                <c:pt idx="25">
                  <c:v>0.16464349082820701</c:v>
                </c:pt>
                <c:pt idx="26">
                  <c:v>0.14897559113742201</c:v>
                </c:pt>
                <c:pt idx="27">
                  <c:v>0.134798689235166</c:v>
                </c:pt>
                <c:pt idx="28">
                  <c:v>0.12197089792217899</c:v>
                </c:pt>
                <c:pt idx="29">
                  <c:v>0.110363832351432</c:v>
                </c:pt>
                <c:pt idx="30">
                  <c:v>9.9861325109423804E-2</c:v>
                </c:pt>
                <c:pt idx="31">
                  <c:v>0.36180948898444798</c:v>
                </c:pt>
                <c:pt idx="32">
                  <c:v>0.59882998924438602</c:v>
                </c:pt>
                <c:pt idx="33">
                  <c:v>0.81329500672117905</c:v>
                </c:pt>
                <c:pt idx="34">
                  <c:v>0</c:v>
                </c:pt>
                <c:pt idx="35">
                  <c:v>0.27145122541078698</c:v>
                </c:pt>
                <c:pt idx="36">
                  <c:v>0.245619225923394</c:v>
                </c:pt>
                <c:pt idx="37">
                  <c:v>0.22224546620451499</c:v>
                </c:pt>
                <c:pt idx="38">
                  <c:v>0.201096013810691</c:v>
                </c:pt>
                <c:pt idx="39">
                  <c:v>0.18195919791379001</c:v>
                </c:pt>
                <c:pt idx="40">
                  <c:v>0.16464349082820701</c:v>
                </c:pt>
                <c:pt idx="41">
                  <c:v>0.14897559113742201</c:v>
                </c:pt>
                <c:pt idx="42">
                  <c:v>0.134798689235166</c:v>
                </c:pt>
                <c:pt idx="43">
                  <c:v>0.12197089792217899</c:v>
                </c:pt>
                <c:pt idx="44">
                  <c:v>0.110363832351432</c:v>
                </c:pt>
                <c:pt idx="45">
                  <c:v>9.9861325109423804E-2</c:v>
                </c:pt>
                <c:pt idx="46">
                  <c:v>0.36180948898444798</c:v>
                </c:pt>
                <c:pt idx="47">
                  <c:v>0.59882998924438602</c:v>
                </c:pt>
                <c:pt idx="48">
                  <c:v>0.81329500672117905</c:v>
                </c:pt>
                <c:pt idx="49">
                  <c:v>0</c:v>
                </c:pt>
                <c:pt idx="50">
                  <c:v>0.27145122541078698</c:v>
                </c:pt>
                <c:pt idx="51">
                  <c:v>0.245619225923394</c:v>
                </c:pt>
                <c:pt idx="52">
                  <c:v>0.22224546620451499</c:v>
                </c:pt>
                <c:pt idx="53">
                  <c:v>0.201096013810691</c:v>
                </c:pt>
                <c:pt idx="54">
                  <c:v>0.18195919791379001</c:v>
                </c:pt>
                <c:pt idx="55">
                  <c:v>0.16464349082820701</c:v>
                </c:pt>
                <c:pt idx="56">
                  <c:v>0.14897559113742201</c:v>
                </c:pt>
                <c:pt idx="57">
                  <c:v>0.134798689235166</c:v>
                </c:pt>
                <c:pt idx="58">
                  <c:v>0.12197089792217899</c:v>
                </c:pt>
                <c:pt idx="59">
                  <c:v>0.110363832351432</c:v>
                </c:pt>
                <c:pt idx="60">
                  <c:v>9.9861325109423804E-2</c:v>
                </c:pt>
                <c:pt idx="61">
                  <c:v>0.36180948898444798</c:v>
                </c:pt>
                <c:pt idx="62">
                  <c:v>0.59882998924438602</c:v>
                </c:pt>
                <c:pt idx="63">
                  <c:v>0.81329500672117905</c:v>
                </c:pt>
                <c:pt idx="64">
                  <c:v>0</c:v>
                </c:pt>
                <c:pt idx="65">
                  <c:v>0.27145122541078698</c:v>
                </c:pt>
                <c:pt idx="66">
                  <c:v>0.245619225923394</c:v>
                </c:pt>
                <c:pt idx="67">
                  <c:v>0.22224546620451499</c:v>
                </c:pt>
                <c:pt idx="68">
                  <c:v>0.201096013810691</c:v>
                </c:pt>
                <c:pt idx="69">
                  <c:v>0.18195919791379001</c:v>
                </c:pt>
                <c:pt idx="70">
                  <c:v>0.16464349082820701</c:v>
                </c:pt>
                <c:pt idx="71">
                  <c:v>0.14897559113742201</c:v>
                </c:pt>
                <c:pt idx="72">
                  <c:v>0.134798689235166</c:v>
                </c:pt>
                <c:pt idx="73">
                  <c:v>0.12197089792217899</c:v>
                </c:pt>
                <c:pt idx="74">
                  <c:v>0.110363832351432</c:v>
                </c:pt>
                <c:pt idx="75">
                  <c:v>9.9861325109423804E-2</c:v>
                </c:pt>
                <c:pt idx="76">
                  <c:v>0.36180948898444798</c:v>
                </c:pt>
                <c:pt idx="77">
                  <c:v>0.59882998924438602</c:v>
                </c:pt>
                <c:pt idx="78">
                  <c:v>0.81329500672117905</c:v>
                </c:pt>
                <c:pt idx="79">
                  <c:v>0</c:v>
                </c:pt>
                <c:pt idx="80">
                  <c:v>0.27145122541078698</c:v>
                </c:pt>
                <c:pt idx="81">
                  <c:v>0.245619225923394</c:v>
                </c:pt>
                <c:pt idx="82">
                  <c:v>0.22224546620451499</c:v>
                </c:pt>
                <c:pt idx="83">
                  <c:v>0.201096013810691</c:v>
                </c:pt>
                <c:pt idx="84">
                  <c:v>0.18195919791379001</c:v>
                </c:pt>
                <c:pt idx="85">
                  <c:v>0.16464349082820701</c:v>
                </c:pt>
                <c:pt idx="86">
                  <c:v>0.14897559113742201</c:v>
                </c:pt>
                <c:pt idx="87">
                  <c:v>0.134798689235166</c:v>
                </c:pt>
                <c:pt idx="88">
                  <c:v>0.12197089792217899</c:v>
                </c:pt>
                <c:pt idx="89">
                  <c:v>0.110363832351432</c:v>
                </c:pt>
                <c:pt idx="90">
                  <c:v>9.9861325109423804E-2</c:v>
                </c:pt>
                <c:pt idx="91">
                  <c:v>0.36180948898444798</c:v>
                </c:pt>
                <c:pt idx="92">
                  <c:v>0.59882998924438602</c:v>
                </c:pt>
                <c:pt idx="93">
                  <c:v>0.81329500672117905</c:v>
                </c:pt>
                <c:pt idx="94">
                  <c:v>0</c:v>
                </c:pt>
                <c:pt idx="95">
                  <c:v>0.27145122541078698</c:v>
                </c:pt>
                <c:pt idx="96">
                  <c:v>0.245619225923394</c:v>
                </c:pt>
                <c:pt idx="97">
                  <c:v>0.22224546620451499</c:v>
                </c:pt>
                <c:pt idx="98">
                  <c:v>0.201096013810691</c:v>
                </c:pt>
                <c:pt idx="99">
                  <c:v>0.18195919791379001</c:v>
                </c:pt>
                <c:pt idx="100">
                  <c:v>0.16464349082820701</c:v>
                </c:pt>
                <c:pt idx="101">
                  <c:v>0.14897559113742201</c:v>
                </c:pt>
                <c:pt idx="102">
                  <c:v>0.134798689235166</c:v>
                </c:pt>
                <c:pt idx="103">
                  <c:v>0.12197089792217899</c:v>
                </c:pt>
                <c:pt idx="104">
                  <c:v>0.110363832351432</c:v>
                </c:pt>
                <c:pt idx="105">
                  <c:v>9.9861325109423804E-2</c:v>
                </c:pt>
                <c:pt idx="106">
                  <c:v>0.36180948898444798</c:v>
                </c:pt>
                <c:pt idx="107">
                  <c:v>0.59882998924438602</c:v>
                </c:pt>
                <c:pt idx="108">
                  <c:v>0.81329500672117905</c:v>
                </c:pt>
                <c:pt idx="109">
                  <c:v>0</c:v>
                </c:pt>
                <c:pt idx="110">
                  <c:v>0.27145122541078698</c:v>
                </c:pt>
                <c:pt idx="111">
                  <c:v>0.245619225923394</c:v>
                </c:pt>
                <c:pt idx="112">
                  <c:v>0.22224546620451499</c:v>
                </c:pt>
                <c:pt idx="113">
                  <c:v>0.201096013810691</c:v>
                </c:pt>
                <c:pt idx="114">
                  <c:v>0.18195919791379001</c:v>
                </c:pt>
                <c:pt idx="115">
                  <c:v>0.16464349082820701</c:v>
                </c:pt>
                <c:pt idx="116">
                  <c:v>0.14897559113742201</c:v>
                </c:pt>
                <c:pt idx="117">
                  <c:v>0.134798689235166</c:v>
                </c:pt>
                <c:pt idx="118">
                  <c:v>0.12197089792217899</c:v>
                </c:pt>
                <c:pt idx="119">
                  <c:v>0.110363832351432</c:v>
                </c:pt>
                <c:pt idx="120">
                  <c:v>9.9861325109423804E-2</c:v>
                </c:pt>
                <c:pt idx="121">
                  <c:v>0.36180948898444798</c:v>
                </c:pt>
                <c:pt idx="122">
                  <c:v>0.59882998924438602</c:v>
                </c:pt>
                <c:pt idx="123">
                  <c:v>0.81329500672117905</c:v>
                </c:pt>
                <c:pt idx="124">
                  <c:v>0</c:v>
                </c:pt>
                <c:pt idx="125">
                  <c:v>0.27145122541078698</c:v>
                </c:pt>
                <c:pt idx="126">
                  <c:v>0.245619225923394</c:v>
                </c:pt>
                <c:pt idx="127">
                  <c:v>0.22224546620451499</c:v>
                </c:pt>
                <c:pt idx="128">
                  <c:v>0.201096013810691</c:v>
                </c:pt>
                <c:pt idx="129">
                  <c:v>0.18195919791379001</c:v>
                </c:pt>
                <c:pt idx="130">
                  <c:v>0.16464349082820701</c:v>
                </c:pt>
                <c:pt idx="131">
                  <c:v>0.14897559113742201</c:v>
                </c:pt>
                <c:pt idx="132">
                  <c:v>0.134798689235166</c:v>
                </c:pt>
                <c:pt idx="133">
                  <c:v>0.12197089792217899</c:v>
                </c:pt>
                <c:pt idx="134">
                  <c:v>0.110363832351432</c:v>
                </c:pt>
                <c:pt idx="135">
                  <c:v>9.9861325109423804E-2</c:v>
                </c:pt>
                <c:pt idx="136">
                  <c:v>0.36180948898444798</c:v>
                </c:pt>
                <c:pt idx="137">
                  <c:v>0.59882998924438602</c:v>
                </c:pt>
                <c:pt idx="138">
                  <c:v>0.81329500672117905</c:v>
                </c:pt>
                <c:pt idx="139">
                  <c:v>0</c:v>
                </c:pt>
                <c:pt idx="140">
                  <c:v>0.27145122541078698</c:v>
                </c:pt>
                <c:pt idx="141">
                  <c:v>0.245619225923394</c:v>
                </c:pt>
                <c:pt idx="142">
                  <c:v>0.22224546620451499</c:v>
                </c:pt>
                <c:pt idx="143">
                  <c:v>0.201096013810691</c:v>
                </c:pt>
                <c:pt idx="144">
                  <c:v>0.18195919791379001</c:v>
                </c:pt>
                <c:pt idx="145">
                  <c:v>0.16464349082820701</c:v>
                </c:pt>
                <c:pt idx="146">
                  <c:v>0.14897559113742201</c:v>
                </c:pt>
                <c:pt idx="147">
                  <c:v>0.134798689235166</c:v>
                </c:pt>
                <c:pt idx="148">
                  <c:v>0.12197089792217899</c:v>
                </c:pt>
                <c:pt idx="149">
                  <c:v>0.110363832351432</c:v>
                </c:pt>
                <c:pt idx="150">
                  <c:v>9.9861325109423804E-2</c:v>
                </c:pt>
                <c:pt idx="151">
                  <c:v>0.36180948898444798</c:v>
                </c:pt>
                <c:pt idx="152">
                  <c:v>0.59882998924438602</c:v>
                </c:pt>
                <c:pt idx="153">
                  <c:v>0.81329500672117905</c:v>
                </c:pt>
                <c:pt idx="154">
                  <c:v>0</c:v>
                </c:pt>
                <c:pt idx="155">
                  <c:v>0.27145122541078698</c:v>
                </c:pt>
                <c:pt idx="156">
                  <c:v>0.245619225923394</c:v>
                </c:pt>
                <c:pt idx="157">
                  <c:v>0.22224546620451499</c:v>
                </c:pt>
                <c:pt idx="158">
                  <c:v>0.201096013810691</c:v>
                </c:pt>
                <c:pt idx="159">
                  <c:v>0.18195919791379001</c:v>
                </c:pt>
              </c:numCache>
            </c:numRef>
          </c:val>
          <c:smooth val="0"/>
        </c:ser>
        <c:ser>
          <c:idx val="1"/>
          <c:order val="1"/>
          <c:tx>
            <c:strRef>
              <c:f>Sheet1!$C$1</c:f>
              <c:strCache>
                <c:ptCount val="1"/>
                <c:pt idx="0">
                  <c:v>Neuron 1 Potential</c:v>
                </c:pt>
              </c:strCache>
            </c:strRef>
          </c:tx>
          <c:spPr>
            <a:ln w="28575" cap="rnd">
              <a:solidFill>
                <a:srgbClr val="FF0000"/>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Sheet1!$C$2:$C$161</c:f>
              <c:numCache>
                <c:formatCode>General</c:formatCode>
                <c:ptCount val="160"/>
                <c:pt idx="0">
                  <c:v>0</c:v>
                </c:pt>
                <c:pt idx="1">
                  <c:v>0</c:v>
                </c:pt>
                <c:pt idx="2">
                  <c:v>0</c:v>
                </c:pt>
                <c:pt idx="3">
                  <c:v>0</c:v>
                </c:pt>
                <c:pt idx="4">
                  <c:v>0.90483741803595896</c:v>
                </c:pt>
                <c:pt idx="5">
                  <c:v>0.81873075307798104</c:v>
                </c:pt>
                <c:pt idx="6">
                  <c:v>0.74081822068171699</c:v>
                </c:pt>
                <c:pt idx="7">
                  <c:v>0.67032004603563899</c:v>
                </c:pt>
                <c:pt idx="8">
                  <c:v>0.60653065971263298</c:v>
                </c:pt>
                <c:pt idx="9">
                  <c:v>0.54881163609402595</c:v>
                </c:pt>
                <c:pt idx="10">
                  <c:v>0.49658530379140903</c:v>
                </c:pt>
                <c:pt idx="11">
                  <c:v>0.44932896411722101</c:v>
                </c:pt>
                <c:pt idx="12">
                  <c:v>0.406569659740599</c:v>
                </c:pt>
                <c:pt idx="13">
                  <c:v>0.367879441171442</c:v>
                </c:pt>
                <c:pt idx="14">
                  <c:v>0.332871083698079</c:v>
                </c:pt>
                <c:pt idx="15">
                  <c:v>0.30119421191220203</c:v>
                </c:pt>
                <c:pt idx="16">
                  <c:v>0.27253179303401198</c:v>
                </c:pt>
                <c:pt idx="17">
                  <c:v>0.24659696394160599</c:v>
                </c:pt>
                <c:pt idx="18">
                  <c:v>0.22313016014842901</c:v>
                </c:pt>
                <c:pt idx="19">
                  <c:v>1.1067339360306101</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c:v>
                </c:pt>
                <c:pt idx="34">
                  <c:v>0.90483741803595896</c:v>
                </c:pt>
                <c:pt idx="35">
                  <c:v>0.81873075307798104</c:v>
                </c:pt>
                <c:pt idx="36">
                  <c:v>0.74081822068171699</c:v>
                </c:pt>
                <c:pt idx="37">
                  <c:v>0.67032004603563899</c:v>
                </c:pt>
                <c:pt idx="38">
                  <c:v>0.60653065971263298</c:v>
                </c:pt>
                <c:pt idx="39">
                  <c:v>0.54881163609402595</c:v>
                </c:pt>
                <c:pt idx="40">
                  <c:v>0.49658530379140903</c:v>
                </c:pt>
                <c:pt idx="41">
                  <c:v>0.44932896411722101</c:v>
                </c:pt>
                <c:pt idx="42">
                  <c:v>0.406569659740599</c:v>
                </c:pt>
                <c:pt idx="43">
                  <c:v>0.367879441171442</c:v>
                </c:pt>
                <c:pt idx="44">
                  <c:v>0.332871083698079</c:v>
                </c:pt>
                <c:pt idx="45">
                  <c:v>0.30119421191220203</c:v>
                </c:pt>
                <c:pt idx="46">
                  <c:v>0.27253179303401198</c:v>
                </c:pt>
                <c:pt idx="47">
                  <c:v>0.24659696394160599</c:v>
                </c:pt>
                <c:pt idx="48">
                  <c:v>0.22313016014842901</c:v>
                </c:pt>
                <c:pt idx="49">
                  <c:v>1.1067339360306101</c:v>
                </c:pt>
                <c:pt idx="50">
                  <c:v>0</c:v>
                </c:pt>
                <c:pt idx="51">
                  <c:v>0</c:v>
                </c:pt>
                <c:pt idx="52">
                  <c:v>0</c:v>
                </c:pt>
                <c:pt idx="53">
                  <c:v>0</c:v>
                </c:pt>
                <c:pt idx="54">
                  <c:v>0</c:v>
                </c:pt>
                <c:pt idx="55">
                  <c:v>0</c:v>
                </c:pt>
                <c:pt idx="56">
                  <c:v>0</c:v>
                </c:pt>
                <c:pt idx="57">
                  <c:v>0</c:v>
                </c:pt>
                <c:pt idx="58">
                  <c:v>0</c:v>
                </c:pt>
                <c:pt idx="59">
                  <c:v>0</c:v>
                </c:pt>
                <c:pt idx="60">
                  <c:v>0</c:v>
                </c:pt>
                <c:pt idx="61">
                  <c:v>0</c:v>
                </c:pt>
                <c:pt idx="62">
                  <c:v>0</c:v>
                </c:pt>
                <c:pt idx="63">
                  <c:v>0</c:v>
                </c:pt>
                <c:pt idx="64">
                  <c:v>0.90483741803595896</c:v>
                </c:pt>
                <c:pt idx="65">
                  <c:v>0.81873075307798104</c:v>
                </c:pt>
                <c:pt idx="66">
                  <c:v>0.74081822068171699</c:v>
                </c:pt>
                <c:pt idx="67">
                  <c:v>0.67032004603563899</c:v>
                </c:pt>
                <c:pt idx="68">
                  <c:v>0.60653065971263298</c:v>
                </c:pt>
                <c:pt idx="69">
                  <c:v>0.54881163609402595</c:v>
                </c:pt>
                <c:pt idx="70">
                  <c:v>0.49658530379140903</c:v>
                </c:pt>
                <c:pt idx="71">
                  <c:v>0.44932896411722101</c:v>
                </c:pt>
                <c:pt idx="72">
                  <c:v>0.406569659740599</c:v>
                </c:pt>
                <c:pt idx="73">
                  <c:v>0.367879441171442</c:v>
                </c:pt>
                <c:pt idx="74">
                  <c:v>0.332871083698079</c:v>
                </c:pt>
                <c:pt idx="75">
                  <c:v>0.30119421191220203</c:v>
                </c:pt>
                <c:pt idx="76">
                  <c:v>0.27253179303401198</c:v>
                </c:pt>
                <c:pt idx="77">
                  <c:v>0.24659696394160599</c:v>
                </c:pt>
                <c:pt idx="78">
                  <c:v>0.22313016014842901</c:v>
                </c:pt>
                <c:pt idx="79">
                  <c:v>1.1067339360306101</c:v>
                </c:pt>
                <c:pt idx="80">
                  <c:v>0</c:v>
                </c:pt>
                <c:pt idx="81">
                  <c:v>0</c:v>
                </c:pt>
                <c:pt idx="82">
                  <c:v>0</c:v>
                </c:pt>
                <c:pt idx="83">
                  <c:v>0</c:v>
                </c:pt>
                <c:pt idx="84">
                  <c:v>0</c:v>
                </c:pt>
                <c:pt idx="85">
                  <c:v>0</c:v>
                </c:pt>
                <c:pt idx="86">
                  <c:v>0</c:v>
                </c:pt>
                <c:pt idx="87">
                  <c:v>0</c:v>
                </c:pt>
                <c:pt idx="88">
                  <c:v>0</c:v>
                </c:pt>
                <c:pt idx="89">
                  <c:v>0</c:v>
                </c:pt>
                <c:pt idx="90">
                  <c:v>0</c:v>
                </c:pt>
                <c:pt idx="91">
                  <c:v>0</c:v>
                </c:pt>
                <c:pt idx="92">
                  <c:v>0</c:v>
                </c:pt>
                <c:pt idx="93">
                  <c:v>0</c:v>
                </c:pt>
                <c:pt idx="94">
                  <c:v>0.90483741803595896</c:v>
                </c:pt>
                <c:pt idx="95">
                  <c:v>0.81873075307798104</c:v>
                </c:pt>
                <c:pt idx="96">
                  <c:v>0.74081822068171699</c:v>
                </c:pt>
                <c:pt idx="97">
                  <c:v>0.67032004603563899</c:v>
                </c:pt>
                <c:pt idx="98">
                  <c:v>0.60653065971263298</c:v>
                </c:pt>
                <c:pt idx="99">
                  <c:v>0.54881163609402595</c:v>
                </c:pt>
                <c:pt idx="100">
                  <c:v>0.49658530379140903</c:v>
                </c:pt>
                <c:pt idx="101">
                  <c:v>0.44932896411722101</c:v>
                </c:pt>
                <c:pt idx="102">
                  <c:v>0.406569659740599</c:v>
                </c:pt>
                <c:pt idx="103">
                  <c:v>0.367879441171442</c:v>
                </c:pt>
                <c:pt idx="104">
                  <c:v>0.332871083698079</c:v>
                </c:pt>
                <c:pt idx="105">
                  <c:v>0.30119421191220203</c:v>
                </c:pt>
                <c:pt idx="106">
                  <c:v>0.27253179303401198</c:v>
                </c:pt>
                <c:pt idx="107">
                  <c:v>0.24659696394160599</c:v>
                </c:pt>
                <c:pt idx="108">
                  <c:v>0.22313016014842901</c:v>
                </c:pt>
                <c:pt idx="109">
                  <c:v>1.1067339360306101</c:v>
                </c:pt>
                <c:pt idx="110">
                  <c:v>0</c:v>
                </c:pt>
                <c:pt idx="111">
                  <c:v>0</c:v>
                </c:pt>
                <c:pt idx="112">
                  <c:v>0</c:v>
                </c:pt>
                <c:pt idx="113">
                  <c:v>0</c:v>
                </c:pt>
                <c:pt idx="114">
                  <c:v>0</c:v>
                </c:pt>
                <c:pt idx="115">
                  <c:v>0</c:v>
                </c:pt>
                <c:pt idx="116">
                  <c:v>0</c:v>
                </c:pt>
                <c:pt idx="117">
                  <c:v>0</c:v>
                </c:pt>
                <c:pt idx="118">
                  <c:v>0</c:v>
                </c:pt>
                <c:pt idx="119">
                  <c:v>0</c:v>
                </c:pt>
                <c:pt idx="120">
                  <c:v>0</c:v>
                </c:pt>
                <c:pt idx="121">
                  <c:v>0</c:v>
                </c:pt>
                <c:pt idx="122">
                  <c:v>0</c:v>
                </c:pt>
                <c:pt idx="123">
                  <c:v>0</c:v>
                </c:pt>
                <c:pt idx="124">
                  <c:v>0.90483741803595896</c:v>
                </c:pt>
                <c:pt idx="125">
                  <c:v>0.81873075307798104</c:v>
                </c:pt>
                <c:pt idx="126">
                  <c:v>0.74081822068171699</c:v>
                </c:pt>
                <c:pt idx="127">
                  <c:v>0.67032004603563899</c:v>
                </c:pt>
                <c:pt idx="128">
                  <c:v>0.60653065971263298</c:v>
                </c:pt>
                <c:pt idx="129">
                  <c:v>0.54881163609402595</c:v>
                </c:pt>
                <c:pt idx="130">
                  <c:v>0.49658530379140903</c:v>
                </c:pt>
                <c:pt idx="131">
                  <c:v>0.44932896411722101</c:v>
                </c:pt>
                <c:pt idx="132">
                  <c:v>0.406569659740599</c:v>
                </c:pt>
                <c:pt idx="133">
                  <c:v>0.367879441171442</c:v>
                </c:pt>
                <c:pt idx="134">
                  <c:v>0.332871083698079</c:v>
                </c:pt>
                <c:pt idx="135">
                  <c:v>0.30119421191220203</c:v>
                </c:pt>
                <c:pt idx="136">
                  <c:v>0.27253179303401198</c:v>
                </c:pt>
                <c:pt idx="137">
                  <c:v>0.24659696394160599</c:v>
                </c:pt>
                <c:pt idx="138">
                  <c:v>0.22313016014842901</c:v>
                </c:pt>
                <c:pt idx="139">
                  <c:v>1.1067339360306101</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c:v>
                </c:pt>
                <c:pt idx="154">
                  <c:v>0.90483741803595896</c:v>
                </c:pt>
                <c:pt idx="155">
                  <c:v>0.81873075307798104</c:v>
                </c:pt>
                <c:pt idx="156">
                  <c:v>0.74081822068171699</c:v>
                </c:pt>
                <c:pt idx="157">
                  <c:v>0.67032004603563899</c:v>
                </c:pt>
                <c:pt idx="158">
                  <c:v>0.60653065971263298</c:v>
                </c:pt>
                <c:pt idx="159">
                  <c:v>0.54881163609402595</c:v>
                </c:pt>
              </c:numCache>
            </c:numRef>
          </c:val>
          <c:smooth val="0"/>
        </c:ser>
        <c:ser>
          <c:idx val="2"/>
          <c:order val="2"/>
          <c:tx>
            <c:strRef>
              <c:f>Sheet1!$D$1</c:f>
              <c:strCache>
                <c:ptCount val="1"/>
                <c:pt idx="0">
                  <c:v>Neuron 2 Potential</c:v>
                </c:pt>
              </c:strCache>
            </c:strRef>
          </c:tx>
          <c:spPr>
            <a:ln w="28575" cap="rnd">
              <a:solidFill>
                <a:srgbClr val="00FF00"/>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Sheet1!$D$2:$D$161</c:f>
              <c:numCache>
                <c:formatCode>General</c:formatCode>
                <c:ptCount val="16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0.90483741803595896</c:v>
                </c:pt>
                <c:pt idx="21">
                  <c:v>0.81873075307798104</c:v>
                </c:pt>
                <c:pt idx="22">
                  <c:v>0.74081822068171699</c:v>
                </c:pt>
                <c:pt idx="23">
                  <c:v>0.67032004603563899</c:v>
                </c:pt>
                <c:pt idx="24">
                  <c:v>0.60653065971263298</c:v>
                </c:pt>
                <c:pt idx="25">
                  <c:v>0.54881163609402595</c:v>
                </c:pt>
                <c:pt idx="26">
                  <c:v>0.49658530379140903</c:v>
                </c:pt>
                <c:pt idx="27">
                  <c:v>0.44932896411722101</c:v>
                </c:pt>
                <c:pt idx="28">
                  <c:v>0.406569659740599</c:v>
                </c:pt>
                <c:pt idx="29">
                  <c:v>0.367879441171442</c:v>
                </c:pt>
                <c:pt idx="30">
                  <c:v>0.332871083698079</c:v>
                </c:pt>
                <c:pt idx="31">
                  <c:v>0.30119421191220203</c:v>
                </c:pt>
                <c:pt idx="32">
                  <c:v>0.27253179303401198</c:v>
                </c:pt>
                <c:pt idx="33">
                  <c:v>0.24659696394160599</c:v>
                </c:pt>
                <c:pt idx="34">
                  <c:v>0.22313016014842901</c:v>
                </c:pt>
                <c:pt idx="35">
                  <c:v>0.20189651799465499</c:v>
                </c:pt>
                <c:pt idx="36">
                  <c:v>0.182683524052734</c:v>
                </c:pt>
                <c:pt idx="37">
                  <c:v>0.165298888221586</c:v>
                </c:pt>
                <c:pt idx="38">
                  <c:v>0.14956861922263501</c:v>
                </c:pt>
                <c:pt idx="39">
                  <c:v>0.13533528323661201</c:v>
                </c:pt>
                <c:pt idx="40">
                  <c:v>0.122456428252981</c:v>
                </c:pt>
                <c:pt idx="41">
                  <c:v>0.110803158362333</c:v>
                </c:pt>
                <c:pt idx="42">
                  <c:v>0.100258843722803</c:v>
                </c:pt>
                <c:pt idx="43">
                  <c:v>9.0717953289412401E-2</c:v>
                </c:pt>
                <c:pt idx="44">
                  <c:v>8.20849986238988E-2</c:v>
                </c:pt>
                <c:pt idx="45">
                  <c:v>7.4273578214333794E-2</c:v>
                </c:pt>
                <c:pt idx="46">
                  <c:v>6.7205512739749701E-2</c:v>
                </c:pt>
                <c:pt idx="47">
                  <c:v>6.0810062625217903E-2</c:v>
                </c:pt>
                <c:pt idx="48">
                  <c:v>5.5023220056407203E-2</c:v>
                </c:pt>
                <c:pt idx="49">
                  <c:v>4.9787068367863903E-2</c:v>
                </c:pt>
                <c:pt idx="50">
                  <c:v>0.94988662042951699</c:v>
                </c:pt>
                <c:pt idx="51">
                  <c:v>0.85949295705634798</c:v>
                </c:pt>
                <c:pt idx="52">
                  <c:v>0.77770138808295697</c:v>
                </c:pt>
                <c:pt idx="53">
                  <c:v>0.70369331599596496</c:v>
                </c:pt>
                <c:pt idx="54">
                  <c:v>0.63672804313495102</c:v>
                </c:pt>
                <c:pt idx="55">
                  <c:v>0.57613535854131803</c:v>
                </c:pt>
                <c:pt idx="56">
                  <c:v>0.52130883026174801</c:v>
                </c:pt>
                <c:pt idx="57">
                  <c:v>0.47169973597338699</c:v>
                </c:pt>
                <c:pt idx="58">
                  <c:v>0.426811571186403</c:v>
                </c:pt>
                <c:pt idx="59">
                  <c:v>0.386195080060176</c:v>
                </c:pt>
                <c:pt idx="60">
                  <c:v>0.34944375909983999</c:v>
                </c:pt>
                <c:pt idx="61">
                  <c:v>0.316189788732679</c:v>
                </c:pt>
                <c:pt idx="62">
                  <c:v>0.28610035204621298</c:v>
                </c:pt>
                <c:pt idx="63">
                  <c:v>0.25887430384467403</c:v>
                </c:pt>
                <c:pt idx="64">
                  <c:v>0.234239156686672</c:v>
                </c:pt>
                <c:pt idx="65">
                  <c:v>0.211948353739288</c:v>
                </c:pt>
                <c:pt idx="66">
                  <c:v>0.19177880115443</c:v>
                </c:pt>
                <c:pt idx="67">
                  <c:v>0.173528635270606</c:v>
                </c:pt>
                <c:pt idx="68">
                  <c:v>0.157015202293559</c:v>
                </c:pt>
                <c:pt idx="69">
                  <c:v>0.14207323023569801</c:v>
                </c:pt>
                <c:pt idx="70">
                  <c:v>0.12855317481849701</c:v>
                </c:pt>
                <c:pt idx="71">
                  <c:v>0.11631972278309401</c:v>
                </c:pt>
                <c:pt idx="72">
                  <c:v>0.10525043762971301</c:v>
                </c:pt>
                <c:pt idx="73">
                  <c:v>9.5234534232025103E-2</c:v>
                </c:pt>
                <c:pt idx="74">
                  <c:v>8.6171770062362804E-2</c:v>
                </c:pt>
                <c:pt idx="75">
                  <c:v>7.7971441930816801E-2</c:v>
                </c:pt>
                <c:pt idx="76">
                  <c:v>7.0551478197221004E-2</c:v>
                </c:pt>
                <c:pt idx="77">
                  <c:v>6.3837617370593694E-2</c:v>
                </c:pt>
                <c:pt idx="78">
                  <c:v>5.77626648751755E-2</c:v>
                </c:pt>
                <c:pt idx="79">
                  <c:v>5.22658205445303E-2</c:v>
                </c:pt>
                <c:pt idx="80">
                  <c:v>0.952129488149003</c:v>
                </c:pt>
                <c:pt idx="81">
                  <c:v>0.861522387692643</c:v>
                </c:pt>
                <c:pt idx="82">
                  <c:v>0.77953769285998598</c:v>
                </c:pt>
                <c:pt idx="83">
                  <c:v>0.70535487326913904</c:v>
                </c:pt>
                <c:pt idx="84">
                  <c:v>0.63823148232792903</c:v>
                </c:pt>
                <c:pt idx="85">
                  <c:v>0.57749572657886605</c:v>
                </c:pt>
                <c:pt idx="86">
                  <c:v>0.52253974216442201</c:v>
                </c:pt>
                <c:pt idx="87">
                  <c:v>0.47281351112123099</c:v>
                </c:pt>
                <c:pt idx="88">
                  <c:v>0.42781935661545201</c:v>
                </c:pt>
                <c:pt idx="89">
                  <c:v>0.38710696202573103</c:v>
                </c:pt>
                <c:pt idx="90">
                  <c:v>0.35026886402310597</c:v>
                </c:pt>
                <c:pt idx="91">
                  <c:v>0.316936374541056</c:v>
                </c:pt>
                <c:pt idx="92">
                  <c:v>0.28677589082140698</c:v>
                </c:pt>
                <c:pt idx="93">
                  <c:v>0.25948555660580402</c:v>
                </c:pt>
                <c:pt idx="94">
                  <c:v>0.23479224105681901</c:v>
                </c:pt>
                <c:pt idx="95">
                  <c:v>0.21244880517272899</c:v>
                </c:pt>
                <c:pt idx="96">
                  <c:v>0.192231628337317</c:v>
                </c:pt>
                <c:pt idx="97">
                  <c:v>0.173938370249586</c:v>
                </c:pt>
                <c:pt idx="98">
                  <c:v>0.15738594583401799</c:v>
                </c:pt>
                <c:pt idx="99">
                  <c:v>0.1424086928636</c:v>
                </c:pt>
                <c:pt idx="100">
                  <c:v>0.128856713956576</c:v>
                </c:pt>
                <c:pt idx="101">
                  <c:v>0.11659437635306601</c:v>
                </c:pt>
                <c:pt idx="102">
                  <c:v>0.105498954456821</c:v>
                </c:pt>
                <c:pt idx="103">
                  <c:v>9.5459401556203902E-2</c:v>
                </c:pt>
                <c:pt idx="104">
                  <c:v>8.6375238431373499E-2</c:v>
                </c:pt>
                <c:pt idx="105">
                  <c:v>7.8155547724484298E-2</c:v>
                </c:pt>
                <c:pt idx="106">
                  <c:v>7.0718064008208598E-2</c:v>
                </c:pt>
                <c:pt idx="107">
                  <c:v>6.3988350445689193E-2</c:v>
                </c:pt>
                <c:pt idx="108">
                  <c:v>5.7899053801657503E-2</c:v>
                </c:pt>
                <c:pt idx="109">
                  <c:v>5.2389230348616901E-2</c:v>
                </c:pt>
                <c:pt idx="110">
                  <c:v>0.95224115395749298</c:v>
                </c:pt>
                <c:pt idx="111">
                  <c:v>0.86162342709448003</c:v>
                </c:pt>
                <c:pt idx="112">
                  <c:v>0.77962911709146498</c:v>
                </c:pt>
                <c:pt idx="113">
                  <c:v>0.70543759733469502</c:v>
                </c:pt>
                <c:pt idx="114">
                  <c:v>0.63830633415781701</c:v>
                </c:pt>
                <c:pt idx="115">
                  <c:v>0.57756345531535702</c:v>
                </c:pt>
                <c:pt idx="116">
                  <c:v>0.52260102565947497</c:v>
                </c:pt>
                <c:pt idx="117">
                  <c:v>0.47286896272066398</c:v>
                </c:pt>
                <c:pt idx="118">
                  <c:v>0.42786953129750799</c:v>
                </c:pt>
                <c:pt idx="119">
                  <c:v>0.38715236195549302</c:v>
                </c:pt>
                <c:pt idx="120">
                  <c:v>0.35030994357833201</c:v>
                </c:pt>
                <c:pt idx="121">
                  <c:v>0.31697354485974</c:v>
                </c:pt>
                <c:pt idx="122">
                  <c:v>0.28680952391659298</c:v>
                </c:pt>
                <c:pt idx="123">
                  <c:v>0.25951598908881202</c:v>
                </c:pt>
                <c:pt idx="124">
                  <c:v>0.234819777506169</c:v>
                </c:pt>
                <c:pt idx="125">
                  <c:v>0.212473721182461</c:v>
                </c:pt>
                <c:pt idx="126">
                  <c:v>0.19225417327523001</c:v>
                </c:pt>
                <c:pt idx="127">
                  <c:v>0.17395876975299701</c:v>
                </c:pt>
                <c:pt idx="128">
                  <c:v>0.15740440406801401</c:v>
                </c:pt>
                <c:pt idx="129">
                  <c:v>0.14242539456438999</c:v>
                </c:pt>
                <c:pt idx="130">
                  <c:v>0.12887182628039601</c:v>
                </c:pt>
                <c:pt idx="131">
                  <c:v>0.11660805054913199</c:v>
                </c:pt>
                <c:pt idx="132">
                  <c:v>0.105511327381083</c:v>
                </c:pt>
                <c:pt idx="133">
                  <c:v>9.5470597041046504E-2</c:v>
                </c:pt>
                <c:pt idx="134">
                  <c:v>8.6385368524972098E-2</c:v>
                </c:pt>
                <c:pt idx="135">
                  <c:v>7.8164713812220593E-2</c:v>
                </c:pt>
                <c:pt idx="136">
                  <c:v>7.0726357827369399E-2</c:v>
                </c:pt>
                <c:pt idx="137">
                  <c:v>6.3995855003604302E-2</c:v>
                </c:pt>
                <c:pt idx="138">
                  <c:v>5.7905844206464899E-2</c:v>
                </c:pt>
                <c:pt idx="139">
                  <c:v>5.2395374560970299E-2</c:v>
                </c:pt>
                <c:pt idx="140">
                  <c:v>0.95224671347073397</c:v>
                </c:pt>
                <c:pt idx="141">
                  <c:v>0.86162845755008799</c:v>
                </c:pt>
                <c:pt idx="142">
                  <c:v>0.779633668835928</c:v>
                </c:pt>
                <c:pt idx="143">
                  <c:v>0.70544171592340299</c:v>
                </c:pt>
                <c:pt idx="144">
                  <c:v>0.63831006081098896</c:v>
                </c:pt>
                <c:pt idx="145">
                  <c:v>0.57756682733059095</c:v>
                </c:pt>
                <c:pt idx="146">
                  <c:v>0.52260407678503296</c:v>
                </c:pt>
                <c:pt idx="147">
                  <c:v>0.47287172349323597</c:v>
                </c:pt>
                <c:pt idx="148">
                  <c:v>0.42787202934783403</c:v>
                </c:pt>
                <c:pt idx="149">
                  <c:v>0.3871546222849</c:v>
                </c:pt>
                <c:pt idx="150">
                  <c:v>0.35031198880895598</c:v>
                </c:pt>
                <c:pt idx="151">
                  <c:v>0.316975395460938</c:v>
                </c:pt>
                <c:pt idx="152">
                  <c:v>0.28681119840980202</c:v>
                </c:pt>
                <c:pt idx="153">
                  <c:v>0.25951750423292402</c:v>
                </c:pt>
                <c:pt idx="154">
                  <c:v>0.23482114846525601</c:v>
                </c:pt>
                <c:pt idx="155">
                  <c:v>0.21247496167754101</c:v>
                </c:pt>
                <c:pt idx="156">
                  <c:v>0.192255295721595</c:v>
                </c:pt>
                <c:pt idx="157">
                  <c:v>0.17395978538446799</c:v>
                </c:pt>
                <c:pt idx="158">
                  <c:v>0.15740532304937199</c:v>
                </c:pt>
                <c:pt idx="159">
                  <c:v>0.14242622609311001</c:v>
                </c:pt>
              </c:numCache>
            </c:numRef>
          </c:val>
          <c:smooth val="0"/>
        </c:ser>
        <c:dLbls>
          <c:showLegendKey val="0"/>
          <c:showVal val="0"/>
          <c:showCatName val="0"/>
          <c:showSerName val="0"/>
          <c:showPercent val="0"/>
          <c:showBubbleSize val="0"/>
        </c:dLbls>
        <c:smooth val="0"/>
        <c:axId val="240643888"/>
        <c:axId val="240644280"/>
      </c:lineChart>
      <c:catAx>
        <c:axId val="24064388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0644280"/>
        <c:crosses val="autoZero"/>
        <c:auto val="1"/>
        <c:lblAlgn val="ctr"/>
        <c:lblOffset val="100"/>
        <c:noMultiLvlLbl val="0"/>
      </c:catAx>
      <c:valAx>
        <c:axId val="2406442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064388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2">
        <a:lumMod val="75000"/>
      </a:schemeClr>
    </a:soli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Simple</a:t>
            </a:r>
            <a:r>
              <a:rPr lang="en-US" baseline="0" dirty="0" smtClean="0"/>
              <a:t> Spike Example</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3.1376197932882634E-2"/>
          <c:y val="1.4209285159236388E-2"/>
          <c:w val="0.95136640062072286"/>
          <c:h val="0.79227651104781294"/>
        </c:manualLayout>
      </c:layout>
      <c:lineChart>
        <c:grouping val="standard"/>
        <c:varyColors val="0"/>
        <c:ser>
          <c:idx val="0"/>
          <c:order val="0"/>
          <c:tx>
            <c:strRef>
              <c:f>Sheet1!$B$1</c:f>
              <c:strCache>
                <c:ptCount val="1"/>
                <c:pt idx="0">
                  <c:v>Sensory Input</c:v>
                </c:pt>
              </c:strCache>
            </c:strRef>
          </c:tx>
          <c:spPr>
            <a:ln w="28575" cap="rnd">
              <a:solidFill>
                <a:schemeClr val="bg1"/>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Sheet1!$B$2:$B$161</c:f>
              <c:numCache>
                <c:formatCode>General</c:formatCode>
                <c:ptCount val="160"/>
                <c:pt idx="0">
                  <c:v>0</c:v>
                </c:pt>
                <c:pt idx="1">
                  <c:v>0.27145122541078698</c:v>
                </c:pt>
                <c:pt idx="2">
                  <c:v>0.51707045133418195</c:v>
                </c:pt>
                <c:pt idx="3">
                  <c:v>0.73931591753869697</c:v>
                </c:pt>
                <c:pt idx="4">
                  <c:v>0</c:v>
                </c:pt>
                <c:pt idx="5">
                  <c:v>0</c:v>
                </c:pt>
                <c:pt idx="6">
                  <c:v>0</c:v>
                </c:pt>
                <c:pt idx="7">
                  <c:v>0</c:v>
                </c:pt>
                <c:pt idx="8">
                  <c:v>0</c:v>
                </c:pt>
                <c:pt idx="9">
                  <c:v>0.27145122541078698</c:v>
                </c:pt>
                <c:pt idx="10">
                  <c:v>0.51707045133418195</c:v>
                </c:pt>
                <c:pt idx="11">
                  <c:v>0.73931591753869697</c:v>
                </c:pt>
                <c:pt idx="12">
                  <c:v>0</c:v>
                </c:pt>
                <c:pt idx="13">
                  <c:v>0</c:v>
                </c:pt>
                <c:pt idx="14">
                  <c:v>0</c:v>
                </c:pt>
                <c:pt idx="15">
                  <c:v>0</c:v>
                </c:pt>
                <c:pt idx="16">
                  <c:v>0</c:v>
                </c:pt>
                <c:pt idx="17">
                  <c:v>0.27145122541078698</c:v>
                </c:pt>
                <c:pt idx="18">
                  <c:v>0.51707045133418195</c:v>
                </c:pt>
                <c:pt idx="19">
                  <c:v>0.73931591753869697</c:v>
                </c:pt>
                <c:pt idx="20">
                  <c:v>0</c:v>
                </c:pt>
                <c:pt idx="21">
                  <c:v>0</c:v>
                </c:pt>
                <c:pt idx="22">
                  <c:v>0</c:v>
                </c:pt>
                <c:pt idx="23">
                  <c:v>0</c:v>
                </c:pt>
                <c:pt idx="24">
                  <c:v>0</c:v>
                </c:pt>
                <c:pt idx="25">
                  <c:v>0.27145122541078698</c:v>
                </c:pt>
                <c:pt idx="26">
                  <c:v>0.51707045133418195</c:v>
                </c:pt>
                <c:pt idx="27">
                  <c:v>0.73931591753869697</c:v>
                </c:pt>
                <c:pt idx="28">
                  <c:v>0</c:v>
                </c:pt>
                <c:pt idx="29">
                  <c:v>0</c:v>
                </c:pt>
                <c:pt idx="30">
                  <c:v>0</c:v>
                </c:pt>
                <c:pt idx="31">
                  <c:v>0</c:v>
                </c:pt>
                <c:pt idx="32">
                  <c:v>0</c:v>
                </c:pt>
                <c:pt idx="33">
                  <c:v>0.27145122541078698</c:v>
                </c:pt>
                <c:pt idx="34">
                  <c:v>0.51707045133418195</c:v>
                </c:pt>
                <c:pt idx="35">
                  <c:v>0.73931591753869697</c:v>
                </c:pt>
                <c:pt idx="36">
                  <c:v>0</c:v>
                </c:pt>
                <c:pt idx="37">
                  <c:v>0</c:v>
                </c:pt>
                <c:pt idx="38">
                  <c:v>0</c:v>
                </c:pt>
                <c:pt idx="39">
                  <c:v>0</c:v>
                </c:pt>
                <c:pt idx="40">
                  <c:v>0</c:v>
                </c:pt>
                <c:pt idx="41">
                  <c:v>0.27145122541078698</c:v>
                </c:pt>
                <c:pt idx="42">
                  <c:v>0.51707045133418195</c:v>
                </c:pt>
                <c:pt idx="43">
                  <c:v>0.73931591753869697</c:v>
                </c:pt>
                <c:pt idx="44">
                  <c:v>0</c:v>
                </c:pt>
                <c:pt idx="45">
                  <c:v>0</c:v>
                </c:pt>
                <c:pt idx="46">
                  <c:v>0</c:v>
                </c:pt>
                <c:pt idx="47">
                  <c:v>0</c:v>
                </c:pt>
                <c:pt idx="48">
                  <c:v>0</c:v>
                </c:pt>
                <c:pt idx="49">
                  <c:v>0.27145122541078698</c:v>
                </c:pt>
                <c:pt idx="50">
                  <c:v>0.51707045133418195</c:v>
                </c:pt>
                <c:pt idx="51">
                  <c:v>0.73931591753869697</c:v>
                </c:pt>
                <c:pt idx="52">
                  <c:v>0</c:v>
                </c:pt>
                <c:pt idx="53">
                  <c:v>0</c:v>
                </c:pt>
                <c:pt idx="54">
                  <c:v>0</c:v>
                </c:pt>
                <c:pt idx="55">
                  <c:v>0</c:v>
                </c:pt>
                <c:pt idx="56">
                  <c:v>0</c:v>
                </c:pt>
                <c:pt idx="57">
                  <c:v>0.27145122541078698</c:v>
                </c:pt>
                <c:pt idx="58">
                  <c:v>0.51707045133418195</c:v>
                </c:pt>
                <c:pt idx="59">
                  <c:v>0.73931591753869697</c:v>
                </c:pt>
                <c:pt idx="60">
                  <c:v>0</c:v>
                </c:pt>
                <c:pt idx="61">
                  <c:v>0</c:v>
                </c:pt>
                <c:pt idx="62">
                  <c:v>0</c:v>
                </c:pt>
                <c:pt idx="63">
                  <c:v>0</c:v>
                </c:pt>
                <c:pt idx="64">
                  <c:v>0</c:v>
                </c:pt>
                <c:pt idx="65">
                  <c:v>0.27145122541078698</c:v>
                </c:pt>
                <c:pt idx="66">
                  <c:v>0.51707045133418195</c:v>
                </c:pt>
                <c:pt idx="67">
                  <c:v>0.73931591753869697</c:v>
                </c:pt>
                <c:pt idx="68">
                  <c:v>0</c:v>
                </c:pt>
                <c:pt idx="69">
                  <c:v>0</c:v>
                </c:pt>
                <c:pt idx="70">
                  <c:v>0</c:v>
                </c:pt>
                <c:pt idx="71">
                  <c:v>0</c:v>
                </c:pt>
                <c:pt idx="72">
                  <c:v>0</c:v>
                </c:pt>
                <c:pt idx="73">
                  <c:v>0.27145122541078698</c:v>
                </c:pt>
                <c:pt idx="74">
                  <c:v>0.51707045133418195</c:v>
                </c:pt>
                <c:pt idx="75">
                  <c:v>0.73931591753869697</c:v>
                </c:pt>
                <c:pt idx="76">
                  <c:v>0</c:v>
                </c:pt>
                <c:pt idx="77">
                  <c:v>0</c:v>
                </c:pt>
                <c:pt idx="78">
                  <c:v>0</c:v>
                </c:pt>
                <c:pt idx="79">
                  <c:v>0</c:v>
                </c:pt>
                <c:pt idx="80">
                  <c:v>0</c:v>
                </c:pt>
                <c:pt idx="81">
                  <c:v>0.27145122541078698</c:v>
                </c:pt>
                <c:pt idx="82">
                  <c:v>0.51707045133418195</c:v>
                </c:pt>
                <c:pt idx="83">
                  <c:v>0.73931591753869697</c:v>
                </c:pt>
                <c:pt idx="84">
                  <c:v>0</c:v>
                </c:pt>
                <c:pt idx="85">
                  <c:v>0</c:v>
                </c:pt>
                <c:pt idx="86">
                  <c:v>0</c:v>
                </c:pt>
                <c:pt idx="87">
                  <c:v>0</c:v>
                </c:pt>
                <c:pt idx="88">
                  <c:v>0</c:v>
                </c:pt>
                <c:pt idx="89">
                  <c:v>0.27145122541078698</c:v>
                </c:pt>
                <c:pt idx="90">
                  <c:v>0.51707045133418195</c:v>
                </c:pt>
                <c:pt idx="91">
                  <c:v>0.73931591753869697</c:v>
                </c:pt>
                <c:pt idx="92">
                  <c:v>0</c:v>
                </c:pt>
                <c:pt idx="93">
                  <c:v>0</c:v>
                </c:pt>
                <c:pt idx="94">
                  <c:v>0</c:v>
                </c:pt>
                <c:pt idx="95">
                  <c:v>0</c:v>
                </c:pt>
                <c:pt idx="96">
                  <c:v>0</c:v>
                </c:pt>
                <c:pt idx="97">
                  <c:v>0.27145122541078698</c:v>
                </c:pt>
                <c:pt idx="98">
                  <c:v>0.51707045133418195</c:v>
                </c:pt>
                <c:pt idx="99">
                  <c:v>0.73931591753869697</c:v>
                </c:pt>
                <c:pt idx="100">
                  <c:v>0</c:v>
                </c:pt>
                <c:pt idx="101">
                  <c:v>0</c:v>
                </c:pt>
                <c:pt idx="102">
                  <c:v>0</c:v>
                </c:pt>
                <c:pt idx="103">
                  <c:v>0</c:v>
                </c:pt>
                <c:pt idx="104">
                  <c:v>0</c:v>
                </c:pt>
                <c:pt idx="105">
                  <c:v>0.27145122541078698</c:v>
                </c:pt>
                <c:pt idx="106">
                  <c:v>0.51707045133418195</c:v>
                </c:pt>
                <c:pt idx="107">
                  <c:v>0.73931591753869697</c:v>
                </c:pt>
                <c:pt idx="108">
                  <c:v>0</c:v>
                </c:pt>
                <c:pt idx="109">
                  <c:v>0</c:v>
                </c:pt>
                <c:pt idx="110">
                  <c:v>0</c:v>
                </c:pt>
                <c:pt idx="111">
                  <c:v>0</c:v>
                </c:pt>
                <c:pt idx="112">
                  <c:v>0</c:v>
                </c:pt>
                <c:pt idx="113">
                  <c:v>0.27145122541078698</c:v>
                </c:pt>
                <c:pt idx="114">
                  <c:v>0.51707045133418195</c:v>
                </c:pt>
                <c:pt idx="115">
                  <c:v>0.73931591753869697</c:v>
                </c:pt>
                <c:pt idx="116">
                  <c:v>0</c:v>
                </c:pt>
                <c:pt idx="117">
                  <c:v>0</c:v>
                </c:pt>
                <c:pt idx="118">
                  <c:v>0</c:v>
                </c:pt>
                <c:pt idx="119">
                  <c:v>0</c:v>
                </c:pt>
                <c:pt idx="120">
                  <c:v>0</c:v>
                </c:pt>
                <c:pt idx="121">
                  <c:v>0.27145122541078698</c:v>
                </c:pt>
                <c:pt idx="122">
                  <c:v>0.51707045133418195</c:v>
                </c:pt>
                <c:pt idx="123">
                  <c:v>0.73931591753869697</c:v>
                </c:pt>
                <c:pt idx="124">
                  <c:v>0</c:v>
                </c:pt>
                <c:pt idx="125">
                  <c:v>0</c:v>
                </c:pt>
                <c:pt idx="126">
                  <c:v>0</c:v>
                </c:pt>
                <c:pt idx="127">
                  <c:v>0</c:v>
                </c:pt>
                <c:pt idx="128">
                  <c:v>0</c:v>
                </c:pt>
                <c:pt idx="129">
                  <c:v>0.27145122541078698</c:v>
                </c:pt>
                <c:pt idx="130">
                  <c:v>0.51707045133418195</c:v>
                </c:pt>
                <c:pt idx="131">
                  <c:v>0.73931591753869697</c:v>
                </c:pt>
                <c:pt idx="132">
                  <c:v>0</c:v>
                </c:pt>
                <c:pt idx="133">
                  <c:v>0</c:v>
                </c:pt>
                <c:pt idx="134">
                  <c:v>0</c:v>
                </c:pt>
                <c:pt idx="135">
                  <c:v>0</c:v>
                </c:pt>
                <c:pt idx="136">
                  <c:v>0</c:v>
                </c:pt>
                <c:pt idx="137">
                  <c:v>0.27145122541078698</c:v>
                </c:pt>
                <c:pt idx="138">
                  <c:v>0.51707045133418195</c:v>
                </c:pt>
                <c:pt idx="139">
                  <c:v>0.73931591753869697</c:v>
                </c:pt>
                <c:pt idx="140">
                  <c:v>0</c:v>
                </c:pt>
                <c:pt idx="141">
                  <c:v>0</c:v>
                </c:pt>
                <c:pt idx="142">
                  <c:v>0</c:v>
                </c:pt>
                <c:pt idx="143">
                  <c:v>0</c:v>
                </c:pt>
                <c:pt idx="144">
                  <c:v>0</c:v>
                </c:pt>
                <c:pt idx="145">
                  <c:v>0.27145122541078698</c:v>
                </c:pt>
                <c:pt idx="146">
                  <c:v>0.51707045133418195</c:v>
                </c:pt>
                <c:pt idx="147">
                  <c:v>0.73931591753869697</c:v>
                </c:pt>
                <c:pt idx="148">
                  <c:v>0</c:v>
                </c:pt>
                <c:pt idx="149">
                  <c:v>0</c:v>
                </c:pt>
                <c:pt idx="150">
                  <c:v>0</c:v>
                </c:pt>
                <c:pt idx="151">
                  <c:v>0</c:v>
                </c:pt>
                <c:pt idx="152">
                  <c:v>0</c:v>
                </c:pt>
                <c:pt idx="153">
                  <c:v>0.27145122541078698</c:v>
                </c:pt>
                <c:pt idx="154">
                  <c:v>0.51707045133418195</c:v>
                </c:pt>
                <c:pt idx="155">
                  <c:v>0.73931591753869697</c:v>
                </c:pt>
                <c:pt idx="156">
                  <c:v>0</c:v>
                </c:pt>
                <c:pt idx="157">
                  <c:v>0</c:v>
                </c:pt>
                <c:pt idx="158">
                  <c:v>0</c:v>
                </c:pt>
                <c:pt idx="159">
                  <c:v>0</c:v>
                </c:pt>
              </c:numCache>
            </c:numRef>
          </c:val>
          <c:smooth val="0"/>
        </c:ser>
        <c:dLbls>
          <c:showLegendKey val="0"/>
          <c:showVal val="0"/>
          <c:showCatName val="0"/>
          <c:showSerName val="0"/>
          <c:showPercent val="0"/>
          <c:showBubbleSize val="0"/>
        </c:dLbls>
        <c:smooth val="0"/>
        <c:axId val="241221280"/>
        <c:axId val="241221672"/>
      </c:lineChart>
      <c:catAx>
        <c:axId val="2412212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1221672"/>
        <c:crosses val="autoZero"/>
        <c:auto val="1"/>
        <c:lblAlgn val="ctr"/>
        <c:lblOffset val="100"/>
        <c:noMultiLvlLbl val="0"/>
      </c:catAx>
      <c:valAx>
        <c:axId val="2412216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122128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2"/>
    </a:solid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Simple</a:t>
            </a:r>
            <a:r>
              <a:rPr lang="en-US" baseline="0" dirty="0" smtClean="0"/>
              <a:t> Spike Example</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3.1376197932882634E-2"/>
          <c:y val="1.4209285159236388E-2"/>
          <c:w val="0.95136640062072286"/>
          <c:h val="0.79227651104781294"/>
        </c:manualLayout>
      </c:layout>
      <c:lineChart>
        <c:grouping val="standard"/>
        <c:varyColors val="0"/>
        <c:ser>
          <c:idx val="0"/>
          <c:order val="0"/>
          <c:tx>
            <c:strRef>
              <c:f>Sheet1!$B$1</c:f>
              <c:strCache>
                <c:ptCount val="1"/>
                <c:pt idx="0">
                  <c:v>Sensory Input</c:v>
                </c:pt>
              </c:strCache>
            </c:strRef>
          </c:tx>
          <c:spPr>
            <a:ln w="28575" cap="rnd">
              <a:solidFill>
                <a:schemeClr val="bg1"/>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Sheet1!$B$2:$B$161</c:f>
              <c:numCache>
                <c:formatCode>General</c:formatCode>
                <c:ptCount val="160"/>
                <c:pt idx="0">
                  <c:v>0</c:v>
                </c:pt>
                <c:pt idx="1">
                  <c:v>0.27145122541078698</c:v>
                </c:pt>
                <c:pt idx="2">
                  <c:v>0.51707045133418195</c:v>
                </c:pt>
                <c:pt idx="3">
                  <c:v>0.73931591753869697</c:v>
                </c:pt>
                <c:pt idx="4">
                  <c:v>0</c:v>
                </c:pt>
                <c:pt idx="5">
                  <c:v>0</c:v>
                </c:pt>
                <c:pt idx="6">
                  <c:v>0</c:v>
                </c:pt>
                <c:pt idx="7">
                  <c:v>0</c:v>
                </c:pt>
                <c:pt idx="8">
                  <c:v>0</c:v>
                </c:pt>
                <c:pt idx="9">
                  <c:v>0.27145122541078698</c:v>
                </c:pt>
                <c:pt idx="10">
                  <c:v>0.51707045133418195</c:v>
                </c:pt>
                <c:pt idx="11">
                  <c:v>0.73931591753869697</c:v>
                </c:pt>
                <c:pt idx="12">
                  <c:v>0</c:v>
                </c:pt>
                <c:pt idx="13">
                  <c:v>0</c:v>
                </c:pt>
                <c:pt idx="14">
                  <c:v>0</c:v>
                </c:pt>
                <c:pt idx="15">
                  <c:v>0</c:v>
                </c:pt>
                <c:pt idx="16">
                  <c:v>0</c:v>
                </c:pt>
                <c:pt idx="17">
                  <c:v>0.27145122541078698</c:v>
                </c:pt>
                <c:pt idx="18">
                  <c:v>0.51707045133418195</c:v>
                </c:pt>
                <c:pt idx="19">
                  <c:v>0.73931591753869697</c:v>
                </c:pt>
                <c:pt idx="20">
                  <c:v>0</c:v>
                </c:pt>
                <c:pt idx="21">
                  <c:v>0</c:v>
                </c:pt>
                <c:pt idx="22">
                  <c:v>0</c:v>
                </c:pt>
                <c:pt idx="23">
                  <c:v>0</c:v>
                </c:pt>
                <c:pt idx="24">
                  <c:v>0</c:v>
                </c:pt>
                <c:pt idx="25">
                  <c:v>0.27145122541078698</c:v>
                </c:pt>
                <c:pt idx="26">
                  <c:v>0.51707045133418195</c:v>
                </c:pt>
                <c:pt idx="27">
                  <c:v>0.73931591753869697</c:v>
                </c:pt>
                <c:pt idx="28">
                  <c:v>0</c:v>
                </c:pt>
                <c:pt idx="29">
                  <c:v>0</c:v>
                </c:pt>
                <c:pt idx="30">
                  <c:v>0</c:v>
                </c:pt>
                <c:pt idx="31">
                  <c:v>0</c:v>
                </c:pt>
                <c:pt idx="32">
                  <c:v>0</c:v>
                </c:pt>
                <c:pt idx="33">
                  <c:v>0.27145122541078698</c:v>
                </c:pt>
                <c:pt idx="34">
                  <c:v>0.51707045133418195</c:v>
                </c:pt>
                <c:pt idx="35">
                  <c:v>0.73931591753869697</c:v>
                </c:pt>
                <c:pt idx="36">
                  <c:v>0</c:v>
                </c:pt>
                <c:pt idx="37">
                  <c:v>0</c:v>
                </c:pt>
                <c:pt idx="38">
                  <c:v>0</c:v>
                </c:pt>
                <c:pt idx="39">
                  <c:v>0</c:v>
                </c:pt>
                <c:pt idx="40">
                  <c:v>0</c:v>
                </c:pt>
                <c:pt idx="41">
                  <c:v>0.27145122541078698</c:v>
                </c:pt>
                <c:pt idx="42">
                  <c:v>0.51707045133418195</c:v>
                </c:pt>
                <c:pt idx="43">
                  <c:v>0.73931591753869697</c:v>
                </c:pt>
                <c:pt idx="44">
                  <c:v>0</c:v>
                </c:pt>
                <c:pt idx="45">
                  <c:v>0</c:v>
                </c:pt>
                <c:pt idx="46">
                  <c:v>0</c:v>
                </c:pt>
                <c:pt idx="47">
                  <c:v>0</c:v>
                </c:pt>
                <c:pt idx="48">
                  <c:v>0</c:v>
                </c:pt>
                <c:pt idx="49">
                  <c:v>0.27145122541078698</c:v>
                </c:pt>
                <c:pt idx="50">
                  <c:v>0.51707045133418195</c:v>
                </c:pt>
                <c:pt idx="51">
                  <c:v>0.73931591753869697</c:v>
                </c:pt>
                <c:pt idx="52">
                  <c:v>0</c:v>
                </c:pt>
                <c:pt idx="53">
                  <c:v>0</c:v>
                </c:pt>
                <c:pt idx="54">
                  <c:v>0</c:v>
                </c:pt>
                <c:pt idx="55">
                  <c:v>0</c:v>
                </c:pt>
                <c:pt idx="56">
                  <c:v>0</c:v>
                </c:pt>
                <c:pt idx="57">
                  <c:v>0.27145122541078698</c:v>
                </c:pt>
                <c:pt idx="58">
                  <c:v>0.51707045133418195</c:v>
                </c:pt>
                <c:pt idx="59">
                  <c:v>0.73931591753869697</c:v>
                </c:pt>
                <c:pt idx="60">
                  <c:v>0</c:v>
                </c:pt>
                <c:pt idx="61">
                  <c:v>0</c:v>
                </c:pt>
                <c:pt idx="62">
                  <c:v>0</c:v>
                </c:pt>
                <c:pt idx="63">
                  <c:v>0</c:v>
                </c:pt>
                <c:pt idx="64">
                  <c:v>0</c:v>
                </c:pt>
                <c:pt idx="65">
                  <c:v>0.27145122541078698</c:v>
                </c:pt>
                <c:pt idx="66">
                  <c:v>0.51707045133418195</c:v>
                </c:pt>
                <c:pt idx="67">
                  <c:v>0.73931591753869697</c:v>
                </c:pt>
                <c:pt idx="68">
                  <c:v>0</c:v>
                </c:pt>
                <c:pt idx="69">
                  <c:v>0</c:v>
                </c:pt>
                <c:pt idx="70">
                  <c:v>0</c:v>
                </c:pt>
                <c:pt idx="71">
                  <c:v>0</c:v>
                </c:pt>
                <c:pt idx="72">
                  <c:v>0</c:v>
                </c:pt>
                <c:pt idx="73">
                  <c:v>0.27145122541078698</c:v>
                </c:pt>
                <c:pt idx="74">
                  <c:v>0.51707045133418195</c:v>
                </c:pt>
                <c:pt idx="75">
                  <c:v>0.73931591753869697</c:v>
                </c:pt>
                <c:pt idx="76">
                  <c:v>0</c:v>
                </c:pt>
                <c:pt idx="77">
                  <c:v>0</c:v>
                </c:pt>
                <c:pt idx="78">
                  <c:v>0</c:v>
                </c:pt>
                <c:pt idx="79">
                  <c:v>0</c:v>
                </c:pt>
                <c:pt idx="80">
                  <c:v>0</c:v>
                </c:pt>
                <c:pt idx="81">
                  <c:v>0.27145122541078698</c:v>
                </c:pt>
                <c:pt idx="82">
                  <c:v>0.51707045133418195</c:v>
                </c:pt>
                <c:pt idx="83">
                  <c:v>0.73931591753869697</c:v>
                </c:pt>
                <c:pt idx="84">
                  <c:v>0</c:v>
                </c:pt>
                <c:pt idx="85">
                  <c:v>0</c:v>
                </c:pt>
                <c:pt idx="86">
                  <c:v>0</c:v>
                </c:pt>
                <c:pt idx="87">
                  <c:v>0</c:v>
                </c:pt>
                <c:pt idx="88">
                  <c:v>0</c:v>
                </c:pt>
                <c:pt idx="89">
                  <c:v>0.27145122541078698</c:v>
                </c:pt>
                <c:pt idx="90">
                  <c:v>0.51707045133418195</c:v>
                </c:pt>
                <c:pt idx="91">
                  <c:v>0.73931591753869697</c:v>
                </c:pt>
                <c:pt idx="92">
                  <c:v>0</c:v>
                </c:pt>
                <c:pt idx="93">
                  <c:v>0</c:v>
                </c:pt>
                <c:pt idx="94">
                  <c:v>0</c:v>
                </c:pt>
                <c:pt idx="95">
                  <c:v>0</c:v>
                </c:pt>
                <c:pt idx="96">
                  <c:v>0</c:v>
                </c:pt>
                <c:pt idx="97">
                  <c:v>0.27145122541078698</c:v>
                </c:pt>
                <c:pt idx="98">
                  <c:v>0.51707045133418195</c:v>
                </c:pt>
                <c:pt idx="99">
                  <c:v>0.73931591753869697</c:v>
                </c:pt>
                <c:pt idx="100">
                  <c:v>0</c:v>
                </c:pt>
                <c:pt idx="101">
                  <c:v>0</c:v>
                </c:pt>
                <c:pt idx="102">
                  <c:v>0</c:v>
                </c:pt>
                <c:pt idx="103">
                  <c:v>0</c:v>
                </c:pt>
                <c:pt idx="104">
                  <c:v>0</c:v>
                </c:pt>
                <c:pt idx="105">
                  <c:v>0.27145122541078698</c:v>
                </c:pt>
                <c:pt idx="106">
                  <c:v>0.51707045133418195</c:v>
                </c:pt>
                <c:pt idx="107">
                  <c:v>0.73931591753869697</c:v>
                </c:pt>
                <c:pt idx="108">
                  <c:v>0</c:v>
                </c:pt>
                <c:pt idx="109">
                  <c:v>0</c:v>
                </c:pt>
                <c:pt idx="110">
                  <c:v>0</c:v>
                </c:pt>
                <c:pt idx="111">
                  <c:v>0</c:v>
                </c:pt>
                <c:pt idx="112">
                  <c:v>0</c:v>
                </c:pt>
                <c:pt idx="113">
                  <c:v>0.27145122541078698</c:v>
                </c:pt>
                <c:pt idx="114">
                  <c:v>0.51707045133418195</c:v>
                </c:pt>
                <c:pt idx="115">
                  <c:v>0.73931591753869697</c:v>
                </c:pt>
                <c:pt idx="116">
                  <c:v>0</c:v>
                </c:pt>
                <c:pt idx="117">
                  <c:v>0</c:v>
                </c:pt>
                <c:pt idx="118">
                  <c:v>0</c:v>
                </c:pt>
                <c:pt idx="119">
                  <c:v>0</c:v>
                </c:pt>
                <c:pt idx="120">
                  <c:v>0</c:v>
                </c:pt>
                <c:pt idx="121">
                  <c:v>0.27145122541078698</c:v>
                </c:pt>
                <c:pt idx="122">
                  <c:v>0.51707045133418195</c:v>
                </c:pt>
                <c:pt idx="123">
                  <c:v>0.73931591753869697</c:v>
                </c:pt>
                <c:pt idx="124">
                  <c:v>0</c:v>
                </c:pt>
                <c:pt idx="125">
                  <c:v>0</c:v>
                </c:pt>
                <c:pt idx="126">
                  <c:v>0</c:v>
                </c:pt>
                <c:pt idx="127">
                  <c:v>0</c:v>
                </c:pt>
                <c:pt idx="128">
                  <c:v>0</c:v>
                </c:pt>
                <c:pt idx="129">
                  <c:v>0.27145122541078698</c:v>
                </c:pt>
                <c:pt idx="130">
                  <c:v>0.51707045133418195</c:v>
                </c:pt>
                <c:pt idx="131">
                  <c:v>0.73931591753869697</c:v>
                </c:pt>
                <c:pt idx="132">
                  <c:v>0</c:v>
                </c:pt>
                <c:pt idx="133">
                  <c:v>0</c:v>
                </c:pt>
                <c:pt idx="134">
                  <c:v>0</c:v>
                </c:pt>
                <c:pt idx="135">
                  <c:v>0</c:v>
                </c:pt>
                <c:pt idx="136">
                  <c:v>0</c:v>
                </c:pt>
                <c:pt idx="137">
                  <c:v>0.27145122541078698</c:v>
                </c:pt>
                <c:pt idx="138">
                  <c:v>0.51707045133418195</c:v>
                </c:pt>
                <c:pt idx="139">
                  <c:v>0.73931591753869697</c:v>
                </c:pt>
                <c:pt idx="140">
                  <c:v>0</c:v>
                </c:pt>
                <c:pt idx="141">
                  <c:v>0</c:v>
                </c:pt>
                <c:pt idx="142">
                  <c:v>0</c:v>
                </c:pt>
                <c:pt idx="143">
                  <c:v>0</c:v>
                </c:pt>
                <c:pt idx="144">
                  <c:v>0</c:v>
                </c:pt>
                <c:pt idx="145">
                  <c:v>0.27145122541078698</c:v>
                </c:pt>
                <c:pt idx="146">
                  <c:v>0.51707045133418195</c:v>
                </c:pt>
                <c:pt idx="147">
                  <c:v>0.73931591753869697</c:v>
                </c:pt>
                <c:pt idx="148">
                  <c:v>0</c:v>
                </c:pt>
                <c:pt idx="149">
                  <c:v>0</c:v>
                </c:pt>
                <c:pt idx="150">
                  <c:v>0</c:v>
                </c:pt>
                <c:pt idx="151">
                  <c:v>0</c:v>
                </c:pt>
                <c:pt idx="152">
                  <c:v>0</c:v>
                </c:pt>
                <c:pt idx="153">
                  <c:v>0.27145122541078698</c:v>
                </c:pt>
                <c:pt idx="154">
                  <c:v>0.51707045133418195</c:v>
                </c:pt>
                <c:pt idx="155">
                  <c:v>0.73931591753869697</c:v>
                </c:pt>
                <c:pt idx="156">
                  <c:v>0</c:v>
                </c:pt>
                <c:pt idx="157">
                  <c:v>0</c:v>
                </c:pt>
                <c:pt idx="158">
                  <c:v>0</c:v>
                </c:pt>
                <c:pt idx="159">
                  <c:v>0</c:v>
                </c:pt>
              </c:numCache>
            </c:numRef>
          </c:val>
          <c:smooth val="0"/>
        </c:ser>
        <c:ser>
          <c:idx val="1"/>
          <c:order val="1"/>
          <c:tx>
            <c:strRef>
              <c:f>Sheet1!$C$1</c:f>
              <c:strCache>
                <c:ptCount val="1"/>
                <c:pt idx="0">
                  <c:v>Neuron 1 Potential</c:v>
                </c:pt>
              </c:strCache>
            </c:strRef>
          </c:tx>
          <c:spPr>
            <a:ln w="28575" cap="rnd">
              <a:solidFill>
                <a:srgbClr val="FF0000"/>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Sheet1!$C$2:$C$161</c:f>
              <c:numCache>
                <c:formatCode>General</c:formatCode>
                <c:ptCount val="160"/>
                <c:pt idx="0">
                  <c:v>0</c:v>
                </c:pt>
                <c:pt idx="1">
                  <c:v>0</c:v>
                </c:pt>
                <c:pt idx="2">
                  <c:v>0</c:v>
                </c:pt>
                <c:pt idx="3">
                  <c:v>0</c:v>
                </c:pt>
                <c:pt idx="4">
                  <c:v>0.90483741803595896</c:v>
                </c:pt>
                <c:pt idx="5">
                  <c:v>0.81873075307798104</c:v>
                </c:pt>
                <c:pt idx="6">
                  <c:v>0.74081822068171699</c:v>
                </c:pt>
                <c:pt idx="7">
                  <c:v>0.67032004603563899</c:v>
                </c:pt>
                <c:pt idx="8">
                  <c:v>0.60653065971263298</c:v>
                </c:pt>
                <c:pt idx="9">
                  <c:v>0.54881163609402595</c:v>
                </c:pt>
                <c:pt idx="10">
                  <c:v>0.49658530379140903</c:v>
                </c:pt>
                <c:pt idx="11">
                  <c:v>0.44932896411722101</c:v>
                </c:pt>
                <c:pt idx="12">
                  <c:v>1.3114070777765501</c:v>
                </c:pt>
                <c:pt idx="13">
                  <c:v>0</c:v>
                </c:pt>
                <c:pt idx="14">
                  <c:v>0</c:v>
                </c:pt>
                <c:pt idx="15">
                  <c:v>0</c:v>
                </c:pt>
                <c:pt idx="16">
                  <c:v>0</c:v>
                </c:pt>
                <c:pt idx="17">
                  <c:v>0</c:v>
                </c:pt>
                <c:pt idx="18">
                  <c:v>0</c:v>
                </c:pt>
                <c:pt idx="19">
                  <c:v>0</c:v>
                </c:pt>
                <c:pt idx="20">
                  <c:v>0.90483741803595896</c:v>
                </c:pt>
                <c:pt idx="21">
                  <c:v>0.81873075307798104</c:v>
                </c:pt>
                <c:pt idx="22">
                  <c:v>0.74081822068171699</c:v>
                </c:pt>
                <c:pt idx="23">
                  <c:v>0.67032004603563899</c:v>
                </c:pt>
                <c:pt idx="24">
                  <c:v>0.60653065971263298</c:v>
                </c:pt>
                <c:pt idx="25">
                  <c:v>0.54881163609402595</c:v>
                </c:pt>
                <c:pt idx="26">
                  <c:v>0.49658530379140903</c:v>
                </c:pt>
                <c:pt idx="27">
                  <c:v>0.44932896411722101</c:v>
                </c:pt>
                <c:pt idx="28">
                  <c:v>1.3114070777765501</c:v>
                </c:pt>
                <c:pt idx="29">
                  <c:v>0</c:v>
                </c:pt>
                <c:pt idx="30">
                  <c:v>0</c:v>
                </c:pt>
                <c:pt idx="31">
                  <c:v>0</c:v>
                </c:pt>
                <c:pt idx="32">
                  <c:v>0</c:v>
                </c:pt>
                <c:pt idx="33">
                  <c:v>0</c:v>
                </c:pt>
                <c:pt idx="34">
                  <c:v>0</c:v>
                </c:pt>
                <c:pt idx="35">
                  <c:v>0</c:v>
                </c:pt>
                <c:pt idx="36">
                  <c:v>0.90483741803595896</c:v>
                </c:pt>
                <c:pt idx="37">
                  <c:v>0.81873075307798104</c:v>
                </c:pt>
                <c:pt idx="38">
                  <c:v>0.74081822068171699</c:v>
                </c:pt>
                <c:pt idx="39">
                  <c:v>0.67032004603563899</c:v>
                </c:pt>
                <c:pt idx="40">
                  <c:v>0.60653065971263298</c:v>
                </c:pt>
                <c:pt idx="41">
                  <c:v>0.54881163609402595</c:v>
                </c:pt>
                <c:pt idx="42">
                  <c:v>0.49658530379140903</c:v>
                </c:pt>
                <c:pt idx="43">
                  <c:v>0.44932896411722101</c:v>
                </c:pt>
                <c:pt idx="44">
                  <c:v>1.3114070777765501</c:v>
                </c:pt>
                <c:pt idx="45">
                  <c:v>0</c:v>
                </c:pt>
                <c:pt idx="46">
                  <c:v>0</c:v>
                </c:pt>
                <c:pt idx="47">
                  <c:v>0</c:v>
                </c:pt>
                <c:pt idx="48">
                  <c:v>0</c:v>
                </c:pt>
                <c:pt idx="49">
                  <c:v>0</c:v>
                </c:pt>
                <c:pt idx="50">
                  <c:v>0</c:v>
                </c:pt>
                <c:pt idx="51">
                  <c:v>0</c:v>
                </c:pt>
                <c:pt idx="52">
                  <c:v>0.90483741803595896</c:v>
                </c:pt>
                <c:pt idx="53">
                  <c:v>0.81873075307798104</c:v>
                </c:pt>
                <c:pt idx="54">
                  <c:v>0.74081822068171699</c:v>
                </c:pt>
                <c:pt idx="55">
                  <c:v>0.67032004603563899</c:v>
                </c:pt>
                <c:pt idx="56">
                  <c:v>0.60653065971263298</c:v>
                </c:pt>
                <c:pt idx="57">
                  <c:v>0.54881163609402595</c:v>
                </c:pt>
                <c:pt idx="58">
                  <c:v>0.49658530379140903</c:v>
                </c:pt>
                <c:pt idx="59">
                  <c:v>0.44932896411722101</c:v>
                </c:pt>
                <c:pt idx="60">
                  <c:v>1.3114070777765501</c:v>
                </c:pt>
                <c:pt idx="61">
                  <c:v>0</c:v>
                </c:pt>
                <c:pt idx="62">
                  <c:v>0</c:v>
                </c:pt>
                <c:pt idx="63">
                  <c:v>0</c:v>
                </c:pt>
                <c:pt idx="64">
                  <c:v>0</c:v>
                </c:pt>
                <c:pt idx="65">
                  <c:v>0</c:v>
                </c:pt>
                <c:pt idx="66">
                  <c:v>0</c:v>
                </c:pt>
                <c:pt idx="67">
                  <c:v>0</c:v>
                </c:pt>
                <c:pt idx="68">
                  <c:v>0.90483741803595896</c:v>
                </c:pt>
                <c:pt idx="69">
                  <c:v>0.81873075307798104</c:v>
                </c:pt>
                <c:pt idx="70">
                  <c:v>0.74081822068171699</c:v>
                </c:pt>
                <c:pt idx="71">
                  <c:v>0.67032004603563899</c:v>
                </c:pt>
                <c:pt idx="72">
                  <c:v>0.60653065971263298</c:v>
                </c:pt>
                <c:pt idx="73">
                  <c:v>0.54881163609402595</c:v>
                </c:pt>
                <c:pt idx="74">
                  <c:v>0.49658530379140903</c:v>
                </c:pt>
                <c:pt idx="75">
                  <c:v>0.44932896411722101</c:v>
                </c:pt>
                <c:pt idx="76">
                  <c:v>1.3114070777765501</c:v>
                </c:pt>
                <c:pt idx="77">
                  <c:v>0</c:v>
                </c:pt>
                <c:pt idx="78">
                  <c:v>0</c:v>
                </c:pt>
                <c:pt idx="79">
                  <c:v>0</c:v>
                </c:pt>
                <c:pt idx="80">
                  <c:v>0</c:v>
                </c:pt>
                <c:pt idx="81">
                  <c:v>0</c:v>
                </c:pt>
                <c:pt idx="82">
                  <c:v>0</c:v>
                </c:pt>
                <c:pt idx="83">
                  <c:v>0</c:v>
                </c:pt>
                <c:pt idx="84">
                  <c:v>0.90483741803595896</c:v>
                </c:pt>
                <c:pt idx="85">
                  <c:v>0.81873075307798104</c:v>
                </c:pt>
                <c:pt idx="86">
                  <c:v>0.74081822068171699</c:v>
                </c:pt>
                <c:pt idx="87">
                  <c:v>0.67032004603563899</c:v>
                </c:pt>
                <c:pt idx="88">
                  <c:v>0.60653065971263298</c:v>
                </c:pt>
                <c:pt idx="89">
                  <c:v>0.54881163609402595</c:v>
                </c:pt>
                <c:pt idx="90">
                  <c:v>0.49658530379140903</c:v>
                </c:pt>
                <c:pt idx="91">
                  <c:v>0.44932896411722101</c:v>
                </c:pt>
                <c:pt idx="92">
                  <c:v>1.3114070777765501</c:v>
                </c:pt>
                <c:pt idx="93">
                  <c:v>0</c:v>
                </c:pt>
                <c:pt idx="94">
                  <c:v>0</c:v>
                </c:pt>
                <c:pt idx="95">
                  <c:v>0</c:v>
                </c:pt>
                <c:pt idx="96">
                  <c:v>0</c:v>
                </c:pt>
                <c:pt idx="97">
                  <c:v>0</c:v>
                </c:pt>
                <c:pt idx="98">
                  <c:v>0</c:v>
                </c:pt>
                <c:pt idx="99">
                  <c:v>0</c:v>
                </c:pt>
                <c:pt idx="100">
                  <c:v>0.90483741803595896</c:v>
                </c:pt>
                <c:pt idx="101">
                  <c:v>0.81873075307798104</c:v>
                </c:pt>
                <c:pt idx="102">
                  <c:v>0.74081822068171699</c:v>
                </c:pt>
                <c:pt idx="103">
                  <c:v>0.67032004603563899</c:v>
                </c:pt>
                <c:pt idx="104">
                  <c:v>0.60653065971263298</c:v>
                </c:pt>
                <c:pt idx="105">
                  <c:v>0.54881163609402595</c:v>
                </c:pt>
                <c:pt idx="106">
                  <c:v>0.49658530379140903</c:v>
                </c:pt>
                <c:pt idx="107">
                  <c:v>0.44932896411722101</c:v>
                </c:pt>
                <c:pt idx="108">
                  <c:v>1.3114070777765501</c:v>
                </c:pt>
                <c:pt idx="109">
                  <c:v>0</c:v>
                </c:pt>
                <c:pt idx="110">
                  <c:v>0</c:v>
                </c:pt>
                <c:pt idx="111">
                  <c:v>0</c:v>
                </c:pt>
                <c:pt idx="112">
                  <c:v>0</c:v>
                </c:pt>
                <c:pt idx="113">
                  <c:v>0</c:v>
                </c:pt>
                <c:pt idx="114">
                  <c:v>0</c:v>
                </c:pt>
                <c:pt idx="115">
                  <c:v>0</c:v>
                </c:pt>
                <c:pt idx="116">
                  <c:v>0.90483741803595896</c:v>
                </c:pt>
                <c:pt idx="117">
                  <c:v>0.81873075307798104</c:v>
                </c:pt>
                <c:pt idx="118">
                  <c:v>0.74081822068171699</c:v>
                </c:pt>
                <c:pt idx="119">
                  <c:v>0.67032004603563899</c:v>
                </c:pt>
                <c:pt idx="120">
                  <c:v>0.60653065971263298</c:v>
                </c:pt>
                <c:pt idx="121">
                  <c:v>0.54881163609402595</c:v>
                </c:pt>
                <c:pt idx="122">
                  <c:v>0.49658530379140903</c:v>
                </c:pt>
                <c:pt idx="123">
                  <c:v>0.44932896411722101</c:v>
                </c:pt>
                <c:pt idx="124">
                  <c:v>1.3114070777765501</c:v>
                </c:pt>
                <c:pt idx="125">
                  <c:v>0</c:v>
                </c:pt>
                <c:pt idx="126">
                  <c:v>0</c:v>
                </c:pt>
                <c:pt idx="127">
                  <c:v>0</c:v>
                </c:pt>
                <c:pt idx="128">
                  <c:v>0</c:v>
                </c:pt>
                <c:pt idx="129">
                  <c:v>0</c:v>
                </c:pt>
                <c:pt idx="130">
                  <c:v>0</c:v>
                </c:pt>
                <c:pt idx="131">
                  <c:v>0</c:v>
                </c:pt>
                <c:pt idx="132">
                  <c:v>0.90483741803595896</c:v>
                </c:pt>
                <c:pt idx="133">
                  <c:v>0.81873075307798104</c:v>
                </c:pt>
                <c:pt idx="134">
                  <c:v>0.74081822068171699</c:v>
                </c:pt>
                <c:pt idx="135">
                  <c:v>0.67032004603563899</c:v>
                </c:pt>
                <c:pt idx="136">
                  <c:v>0.60653065971263298</c:v>
                </c:pt>
                <c:pt idx="137">
                  <c:v>0.54881163609402595</c:v>
                </c:pt>
                <c:pt idx="138">
                  <c:v>0.49658530379140903</c:v>
                </c:pt>
                <c:pt idx="139">
                  <c:v>0.44932896411722101</c:v>
                </c:pt>
                <c:pt idx="140">
                  <c:v>1.3114070777765501</c:v>
                </c:pt>
                <c:pt idx="141">
                  <c:v>0</c:v>
                </c:pt>
                <c:pt idx="142">
                  <c:v>0</c:v>
                </c:pt>
                <c:pt idx="143">
                  <c:v>0</c:v>
                </c:pt>
                <c:pt idx="144">
                  <c:v>0</c:v>
                </c:pt>
                <c:pt idx="145">
                  <c:v>0</c:v>
                </c:pt>
                <c:pt idx="146">
                  <c:v>0</c:v>
                </c:pt>
                <c:pt idx="147">
                  <c:v>0</c:v>
                </c:pt>
                <c:pt idx="148">
                  <c:v>0.90483741803595896</c:v>
                </c:pt>
                <c:pt idx="149">
                  <c:v>0.81873075307798104</c:v>
                </c:pt>
                <c:pt idx="150">
                  <c:v>0.74081822068171699</c:v>
                </c:pt>
                <c:pt idx="151">
                  <c:v>0.67032004603563899</c:v>
                </c:pt>
                <c:pt idx="152">
                  <c:v>0.60653065971263298</c:v>
                </c:pt>
                <c:pt idx="153">
                  <c:v>0.54881163609402595</c:v>
                </c:pt>
                <c:pt idx="154">
                  <c:v>0.49658530379140903</c:v>
                </c:pt>
                <c:pt idx="155">
                  <c:v>0.44932896411722101</c:v>
                </c:pt>
                <c:pt idx="156">
                  <c:v>1.3114070777765501</c:v>
                </c:pt>
                <c:pt idx="157">
                  <c:v>0</c:v>
                </c:pt>
                <c:pt idx="158">
                  <c:v>0</c:v>
                </c:pt>
                <c:pt idx="159">
                  <c:v>0</c:v>
                </c:pt>
              </c:numCache>
            </c:numRef>
          </c:val>
          <c:smooth val="0"/>
        </c:ser>
        <c:ser>
          <c:idx val="2"/>
          <c:order val="2"/>
          <c:tx>
            <c:strRef>
              <c:f>Sheet1!$D$1</c:f>
              <c:strCache>
                <c:ptCount val="1"/>
                <c:pt idx="0">
                  <c:v>Neuron 2 Potential</c:v>
                </c:pt>
              </c:strCache>
            </c:strRef>
          </c:tx>
          <c:spPr>
            <a:ln w="28575" cap="rnd">
              <a:solidFill>
                <a:srgbClr val="00FF00"/>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Sheet1!$D$2:$D$161</c:f>
              <c:numCache>
                <c:formatCode>General</c:formatCode>
                <c:ptCount val="160"/>
                <c:pt idx="0">
                  <c:v>0</c:v>
                </c:pt>
                <c:pt idx="1">
                  <c:v>0</c:v>
                </c:pt>
                <c:pt idx="2">
                  <c:v>0</c:v>
                </c:pt>
                <c:pt idx="3">
                  <c:v>0</c:v>
                </c:pt>
                <c:pt idx="4">
                  <c:v>0</c:v>
                </c:pt>
                <c:pt idx="5">
                  <c:v>0</c:v>
                </c:pt>
                <c:pt idx="6">
                  <c:v>0</c:v>
                </c:pt>
                <c:pt idx="7">
                  <c:v>0</c:v>
                </c:pt>
                <c:pt idx="8">
                  <c:v>0</c:v>
                </c:pt>
                <c:pt idx="9">
                  <c:v>0</c:v>
                </c:pt>
                <c:pt idx="10">
                  <c:v>0</c:v>
                </c:pt>
                <c:pt idx="11">
                  <c:v>0</c:v>
                </c:pt>
                <c:pt idx="12">
                  <c:v>0</c:v>
                </c:pt>
                <c:pt idx="13">
                  <c:v>0.90483741803595896</c:v>
                </c:pt>
                <c:pt idx="14">
                  <c:v>0.81873075307798104</c:v>
                </c:pt>
                <c:pt idx="15">
                  <c:v>0.74081822068171699</c:v>
                </c:pt>
                <c:pt idx="16">
                  <c:v>0.67032004603563899</c:v>
                </c:pt>
                <c:pt idx="17">
                  <c:v>0.60653065971263298</c:v>
                </c:pt>
                <c:pt idx="18">
                  <c:v>0.54881163609402595</c:v>
                </c:pt>
                <c:pt idx="19">
                  <c:v>0.49658530379140903</c:v>
                </c:pt>
                <c:pt idx="20">
                  <c:v>0.44932896411722101</c:v>
                </c:pt>
                <c:pt idx="21">
                  <c:v>0.406569659740599</c:v>
                </c:pt>
                <c:pt idx="22">
                  <c:v>0.367879441171442</c:v>
                </c:pt>
                <c:pt idx="23">
                  <c:v>0.332871083698079</c:v>
                </c:pt>
                <c:pt idx="24">
                  <c:v>0.30119421191220203</c:v>
                </c:pt>
                <c:pt idx="25">
                  <c:v>0.27253179303401198</c:v>
                </c:pt>
                <c:pt idx="26">
                  <c:v>0.24659696394160599</c:v>
                </c:pt>
                <c:pt idx="27">
                  <c:v>0.22313016014842901</c:v>
                </c:pt>
                <c:pt idx="28">
                  <c:v>0.20189651799465499</c:v>
                </c:pt>
                <c:pt idx="29">
                  <c:v>1.08752094208869</c:v>
                </c:pt>
                <c:pt idx="30">
                  <c:v>0</c:v>
                </c:pt>
                <c:pt idx="31">
                  <c:v>0</c:v>
                </c:pt>
                <c:pt idx="32">
                  <c:v>0</c:v>
                </c:pt>
                <c:pt idx="33">
                  <c:v>0</c:v>
                </c:pt>
                <c:pt idx="34">
                  <c:v>0</c:v>
                </c:pt>
                <c:pt idx="35">
                  <c:v>0</c:v>
                </c:pt>
                <c:pt idx="36">
                  <c:v>0</c:v>
                </c:pt>
                <c:pt idx="37">
                  <c:v>0</c:v>
                </c:pt>
                <c:pt idx="38">
                  <c:v>0</c:v>
                </c:pt>
                <c:pt idx="39">
                  <c:v>0</c:v>
                </c:pt>
                <c:pt idx="40">
                  <c:v>0</c:v>
                </c:pt>
                <c:pt idx="41">
                  <c:v>0</c:v>
                </c:pt>
                <c:pt idx="42">
                  <c:v>0</c:v>
                </c:pt>
                <c:pt idx="43">
                  <c:v>0</c:v>
                </c:pt>
                <c:pt idx="44">
                  <c:v>0</c:v>
                </c:pt>
                <c:pt idx="45">
                  <c:v>0.90483741803595896</c:v>
                </c:pt>
                <c:pt idx="46">
                  <c:v>0.81873075307798104</c:v>
                </c:pt>
                <c:pt idx="47">
                  <c:v>0.74081822068171699</c:v>
                </c:pt>
                <c:pt idx="48">
                  <c:v>0.67032004603563899</c:v>
                </c:pt>
                <c:pt idx="49">
                  <c:v>0.60653065971263298</c:v>
                </c:pt>
                <c:pt idx="50">
                  <c:v>0.54881163609402595</c:v>
                </c:pt>
                <c:pt idx="51">
                  <c:v>0.49658530379140903</c:v>
                </c:pt>
                <c:pt idx="52">
                  <c:v>0.44932896411722101</c:v>
                </c:pt>
                <c:pt idx="53">
                  <c:v>0.406569659740599</c:v>
                </c:pt>
                <c:pt idx="54">
                  <c:v>0.367879441171442</c:v>
                </c:pt>
                <c:pt idx="55">
                  <c:v>0.332871083698079</c:v>
                </c:pt>
                <c:pt idx="56">
                  <c:v>0.30119421191220203</c:v>
                </c:pt>
                <c:pt idx="57">
                  <c:v>0.27253179303401198</c:v>
                </c:pt>
                <c:pt idx="58">
                  <c:v>0.24659696394160599</c:v>
                </c:pt>
                <c:pt idx="59">
                  <c:v>0.22313016014842901</c:v>
                </c:pt>
                <c:pt idx="60">
                  <c:v>0.20189651799465499</c:v>
                </c:pt>
                <c:pt idx="61">
                  <c:v>1.08752094208869</c:v>
                </c:pt>
                <c:pt idx="62">
                  <c:v>0</c:v>
                </c:pt>
                <c:pt idx="63">
                  <c:v>0</c:v>
                </c:pt>
                <c:pt idx="64">
                  <c:v>0</c:v>
                </c:pt>
                <c:pt idx="65">
                  <c:v>0</c:v>
                </c:pt>
                <c:pt idx="66">
                  <c:v>0</c:v>
                </c:pt>
                <c:pt idx="67">
                  <c:v>0</c:v>
                </c:pt>
                <c:pt idx="68">
                  <c:v>0</c:v>
                </c:pt>
                <c:pt idx="69">
                  <c:v>0</c:v>
                </c:pt>
                <c:pt idx="70">
                  <c:v>0</c:v>
                </c:pt>
                <c:pt idx="71">
                  <c:v>0</c:v>
                </c:pt>
                <c:pt idx="72">
                  <c:v>0</c:v>
                </c:pt>
                <c:pt idx="73">
                  <c:v>0</c:v>
                </c:pt>
                <c:pt idx="74">
                  <c:v>0</c:v>
                </c:pt>
                <c:pt idx="75">
                  <c:v>0</c:v>
                </c:pt>
                <c:pt idx="76">
                  <c:v>0</c:v>
                </c:pt>
                <c:pt idx="77">
                  <c:v>0.90483741803595896</c:v>
                </c:pt>
                <c:pt idx="78">
                  <c:v>0.81873075307798104</c:v>
                </c:pt>
                <c:pt idx="79">
                  <c:v>0.74081822068171699</c:v>
                </c:pt>
                <c:pt idx="80">
                  <c:v>0.67032004603563899</c:v>
                </c:pt>
                <c:pt idx="81">
                  <c:v>0.60653065971263298</c:v>
                </c:pt>
                <c:pt idx="82">
                  <c:v>0.54881163609402595</c:v>
                </c:pt>
                <c:pt idx="83">
                  <c:v>0.49658530379140903</c:v>
                </c:pt>
                <c:pt idx="84">
                  <c:v>0.44932896411722101</c:v>
                </c:pt>
                <c:pt idx="85">
                  <c:v>0.406569659740599</c:v>
                </c:pt>
                <c:pt idx="86">
                  <c:v>0.367879441171442</c:v>
                </c:pt>
                <c:pt idx="87">
                  <c:v>0.332871083698079</c:v>
                </c:pt>
                <c:pt idx="88">
                  <c:v>0.30119421191220203</c:v>
                </c:pt>
                <c:pt idx="89">
                  <c:v>0.27253179303401198</c:v>
                </c:pt>
                <c:pt idx="90">
                  <c:v>0.24659696394160599</c:v>
                </c:pt>
                <c:pt idx="91">
                  <c:v>0.22313016014842901</c:v>
                </c:pt>
                <c:pt idx="92">
                  <c:v>0.20189651799465499</c:v>
                </c:pt>
                <c:pt idx="93">
                  <c:v>1.08752094208869</c:v>
                </c:pt>
                <c:pt idx="94">
                  <c:v>0</c:v>
                </c:pt>
                <c:pt idx="95">
                  <c:v>0</c:v>
                </c:pt>
                <c:pt idx="96">
                  <c:v>0</c:v>
                </c:pt>
                <c:pt idx="97">
                  <c:v>0</c:v>
                </c:pt>
                <c:pt idx="98">
                  <c:v>0</c:v>
                </c:pt>
                <c:pt idx="99">
                  <c:v>0</c:v>
                </c:pt>
                <c:pt idx="100">
                  <c:v>0</c:v>
                </c:pt>
                <c:pt idx="101">
                  <c:v>0</c:v>
                </c:pt>
                <c:pt idx="102">
                  <c:v>0</c:v>
                </c:pt>
                <c:pt idx="103">
                  <c:v>0</c:v>
                </c:pt>
                <c:pt idx="104">
                  <c:v>0</c:v>
                </c:pt>
                <c:pt idx="105">
                  <c:v>0</c:v>
                </c:pt>
                <c:pt idx="106">
                  <c:v>0</c:v>
                </c:pt>
                <c:pt idx="107">
                  <c:v>0</c:v>
                </c:pt>
                <c:pt idx="108">
                  <c:v>0</c:v>
                </c:pt>
                <c:pt idx="109">
                  <c:v>0.90483741803595896</c:v>
                </c:pt>
                <c:pt idx="110">
                  <c:v>0.81873075307798104</c:v>
                </c:pt>
                <c:pt idx="111">
                  <c:v>0.74081822068171699</c:v>
                </c:pt>
                <c:pt idx="112">
                  <c:v>0.67032004603563899</c:v>
                </c:pt>
                <c:pt idx="113">
                  <c:v>0.60653065971263298</c:v>
                </c:pt>
                <c:pt idx="114">
                  <c:v>0.54881163609402595</c:v>
                </c:pt>
                <c:pt idx="115">
                  <c:v>0.49658530379140903</c:v>
                </c:pt>
                <c:pt idx="116">
                  <c:v>0.44932896411722101</c:v>
                </c:pt>
                <c:pt idx="117">
                  <c:v>0.406569659740599</c:v>
                </c:pt>
                <c:pt idx="118">
                  <c:v>0.367879441171442</c:v>
                </c:pt>
                <c:pt idx="119">
                  <c:v>0.332871083698079</c:v>
                </c:pt>
                <c:pt idx="120">
                  <c:v>0.30119421191220203</c:v>
                </c:pt>
                <c:pt idx="121">
                  <c:v>0.27253179303401198</c:v>
                </c:pt>
                <c:pt idx="122">
                  <c:v>0.24659696394160599</c:v>
                </c:pt>
                <c:pt idx="123">
                  <c:v>0.22313016014842901</c:v>
                </c:pt>
                <c:pt idx="124">
                  <c:v>0.20189651799465499</c:v>
                </c:pt>
                <c:pt idx="125">
                  <c:v>1.08752094208869</c:v>
                </c:pt>
                <c:pt idx="126">
                  <c:v>0</c:v>
                </c:pt>
                <c:pt idx="127">
                  <c:v>0</c:v>
                </c:pt>
                <c:pt idx="128">
                  <c:v>0</c:v>
                </c:pt>
                <c:pt idx="129">
                  <c:v>0</c:v>
                </c:pt>
                <c:pt idx="130">
                  <c:v>0</c:v>
                </c:pt>
                <c:pt idx="131">
                  <c:v>0</c:v>
                </c:pt>
                <c:pt idx="132">
                  <c:v>0</c:v>
                </c:pt>
                <c:pt idx="133">
                  <c:v>0</c:v>
                </c:pt>
                <c:pt idx="134">
                  <c:v>0</c:v>
                </c:pt>
                <c:pt idx="135">
                  <c:v>0</c:v>
                </c:pt>
                <c:pt idx="136">
                  <c:v>0</c:v>
                </c:pt>
                <c:pt idx="137">
                  <c:v>0</c:v>
                </c:pt>
                <c:pt idx="138">
                  <c:v>0</c:v>
                </c:pt>
                <c:pt idx="139">
                  <c:v>0</c:v>
                </c:pt>
                <c:pt idx="140">
                  <c:v>0</c:v>
                </c:pt>
                <c:pt idx="141">
                  <c:v>0.90483741803595896</c:v>
                </c:pt>
                <c:pt idx="142">
                  <c:v>0.81873075307798104</c:v>
                </c:pt>
                <c:pt idx="143">
                  <c:v>0.74081822068171699</c:v>
                </c:pt>
                <c:pt idx="144">
                  <c:v>0.67032004603563899</c:v>
                </c:pt>
                <c:pt idx="145">
                  <c:v>0.60653065971263298</c:v>
                </c:pt>
                <c:pt idx="146">
                  <c:v>0.54881163609402595</c:v>
                </c:pt>
                <c:pt idx="147">
                  <c:v>0.49658530379140903</c:v>
                </c:pt>
                <c:pt idx="148">
                  <c:v>0.44932896411722101</c:v>
                </c:pt>
                <c:pt idx="149">
                  <c:v>0.406569659740599</c:v>
                </c:pt>
                <c:pt idx="150">
                  <c:v>0.367879441171442</c:v>
                </c:pt>
                <c:pt idx="151">
                  <c:v>0.332871083698079</c:v>
                </c:pt>
                <c:pt idx="152">
                  <c:v>0.30119421191220203</c:v>
                </c:pt>
                <c:pt idx="153">
                  <c:v>0.27253179303401198</c:v>
                </c:pt>
                <c:pt idx="154">
                  <c:v>0.24659696394160599</c:v>
                </c:pt>
                <c:pt idx="155">
                  <c:v>0.22313016014842901</c:v>
                </c:pt>
                <c:pt idx="156">
                  <c:v>0.20189651799465499</c:v>
                </c:pt>
                <c:pt idx="157">
                  <c:v>1.08752094208869</c:v>
                </c:pt>
                <c:pt idx="158">
                  <c:v>0</c:v>
                </c:pt>
                <c:pt idx="159">
                  <c:v>0</c:v>
                </c:pt>
              </c:numCache>
            </c:numRef>
          </c:val>
          <c:smooth val="0"/>
        </c:ser>
        <c:ser>
          <c:idx val="3"/>
          <c:order val="3"/>
          <c:tx>
            <c:strRef>
              <c:f>Sheet1!$E$1</c:f>
              <c:strCache>
                <c:ptCount val="1"/>
                <c:pt idx="0">
                  <c:v>Neuron 3 Potential</c:v>
                </c:pt>
              </c:strCache>
            </c:strRef>
          </c:tx>
          <c:spPr>
            <a:ln w="28575" cap="rnd">
              <a:solidFill>
                <a:schemeClr val="accent4"/>
              </a:solidFill>
              <a:round/>
            </a:ln>
            <a:effectLst/>
          </c:spPr>
          <c:marker>
            <c:symbol val="none"/>
          </c:marker>
          <c:cat>
            <c:numRef>
              <c:f>Sheet1!$A$2:$A$161</c:f>
              <c:numCache>
                <c:formatCode>General</c:formatCode>
                <c:ptCount val="16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numCache>
            </c:numRef>
          </c:cat>
          <c:val>
            <c:numRef>
              <c:f>Sheet1!$E$2:$E$161</c:f>
              <c:numCache>
                <c:formatCode>General</c:formatCode>
                <c:ptCount val="160"/>
                <c:pt idx="0">
                  <c:v>0</c:v>
                </c:pt>
                <c:pt idx="1">
                  <c:v>0</c:v>
                </c:pt>
                <c:pt idx="2">
                  <c:v>0</c:v>
                </c:pt>
                <c:pt idx="3">
                  <c:v>0</c:v>
                </c:pt>
                <c:pt idx="4">
                  <c:v>0</c:v>
                </c:pt>
                <c:pt idx="5">
                  <c:v>0</c:v>
                </c:pt>
                <c:pt idx="6">
                  <c:v>0</c:v>
                </c:pt>
                <c:pt idx="7">
                  <c:v>0</c:v>
                </c:pt>
                <c:pt idx="8">
                  <c:v>0</c:v>
                </c:pt>
                <c:pt idx="9">
                  <c:v>0</c:v>
                </c:pt>
                <c:pt idx="10">
                  <c:v>0</c:v>
                </c:pt>
                <c:pt idx="11">
                  <c:v>0</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c:v>
                </c:pt>
                <c:pt idx="26">
                  <c:v>0</c:v>
                </c:pt>
                <c:pt idx="27">
                  <c:v>0</c:v>
                </c:pt>
                <c:pt idx="28">
                  <c:v>0</c:v>
                </c:pt>
                <c:pt idx="29">
                  <c:v>0</c:v>
                </c:pt>
                <c:pt idx="30">
                  <c:v>0.90483741803595896</c:v>
                </c:pt>
                <c:pt idx="31">
                  <c:v>0.81873075307798104</c:v>
                </c:pt>
                <c:pt idx="32">
                  <c:v>0.74081822068171699</c:v>
                </c:pt>
                <c:pt idx="33">
                  <c:v>0.67032004603563899</c:v>
                </c:pt>
                <c:pt idx="34">
                  <c:v>0.60653065971263298</c:v>
                </c:pt>
                <c:pt idx="35">
                  <c:v>0.54881163609402595</c:v>
                </c:pt>
                <c:pt idx="36">
                  <c:v>0.49658530379140903</c:v>
                </c:pt>
                <c:pt idx="37">
                  <c:v>0.44932896411722101</c:v>
                </c:pt>
                <c:pt idx="38">
                  <c:v>0.406569659740599</c:v>
                </c:pt>
                <c:pt idx="39">
                  <c:v>0.367879441171442</c:v>
                </c:pt>
                <c:pt idx="40">
                  <c:v>0.332871083698079</c:v>
                </c:pt>
                <c:pt idx="41">
                  <c:v>0.30119421191220203</c:v>
                </c:pt>
                <c:pt idx="42">
                  <c:v>0.27253179303401198</c:v>
                </c:pt>
                <c:pt idx="43">
                  <c:v>0.24659696394160599</c:v>
                </c:pt>
                <c:pt idx="44">
                  <c:v>0.22313016014842901</c:v>
                </c:pt>
                <c:pt idx="45">
                  <c:v>0.20189651799465499</c:v>
                </c:pt>
                <c:pt idx="46">
                  <c:v>0.182683524052734</c:v>
                </c:pt>
                <c:pt idx="47">
                  <c:v>0.165298888221586</c:v>
                </c:pt>
                <c:pt idx="48">
                  <c:v>0.14956861922263501</c:v>
                </c:pt>
                <c:pt idx="49">
                  <c:v>0.13533528323661201</c:v>
                </c:pt>
                <c:pt idx="50">
                  <c:v>0.122456428252981</c:v>
                </c:pt>
                <c:pt idx="51">
                  <c:v>0.110803158362333</c:v>
                </c:pt>
                <c:pt idx="52">
                  <c:v>0.100258843722803</c:v>
                </c:pt>
                <c:pt idx="53">
                  <c:v>9.0717953289412401E-2</c:v>
                </c:pt>
                <c:pt idx="54">
                  <c:v>8.20849986238988E-2</c:v>
                </c:pt>
                <c:pt idx="55">
                  <c:v>7.4273578214333794E-2</c:v>
                </c:pt>
                <c:pt idx="56">
                  <c:v>6.7205512739749701E-2</c:v>
                </c:pt>
                <c:pt idx="57">
                  <c:v>6.0810062625217903E-2</c:v>
                </c:pt>
                <c:pt idx="58">
                  <c:v>5.5023220056407203E-2</c:v>
                </c:pt>
                <c:pt idx="59">
                  <c:v>4.9787068367863903E-2</c:v>
                </c:pt>
                <c:pt idx="60">
                  <c:v>4.5049202393557801E-2</c:v>
                </c:pt>
                <c:pt idx="61">
                  <c:v>4.0762203978366197E-2</c:v>
                </c:pt>
                <c:pt idx="62">
                  <c:v>0.94172058543719905</c:v>
                </c:pt>
                <c:pt idx="63">
                  <c:v>0.85210402303830701</c:v>
                </c:pt>
                <c:pt idx="64">
                  <c:v>0.77101560410403602</c:v>
                </c:pt>
                <c:pt idx="65">
                  <c:v>0.69764376848293097</c:v>
                </c:pt>
                <c:pt idx="66">
                  <c:v>0.63125418618297202</c:v>
                </c:pt>
                <c:pt idx="67">
                  <c:v>0.57118240795019104</c:v>
                </c:pt>
                <c:pt idx="68">
                  <c:v>0.51682721523721298</c:v>
                </c:pt>
                <c:pt idx="69">
                  <c:v>0.46764460300595501</c:v>
                </c:pt>
                <c:pt idx="70">
                  <c:v>0.42314233514235999</c:v>
                </c:pt>
                <c:pt idx="71">
                  <c:v>0.38287501799191997</c:v>
                </c:pt>
                <c:pt idx="72">
                  <c:v>0.34643964271027999</c:v>
                </c:pt>
                <c:pt idx="73">
                  <c:v>0.31347155181526998</c:v>
                </c:pt>
                <c:pt idx="74">
                  <c:v>0.28364078957225403</c:v>
                </c:pt>
                <c:pt idx="75">
                  <c:v>0.25664879968623999</c:v>
                </c:pt>
                <c:pt idx="76">
                  <c:v>0.23222543725012501</c:v>
                </c:pt>
                <c:pt idx="77">
                  <c:v>0.21012626504367499</c:v>
                </c:pt>
                <c:pt idx="78">
                  <c:v>0.19013010712365799</c:v>
                </c:pt>
                <c:pt idx="79">
                  <c:v>0.17203683522067201</c:v>
                </c:pt>
                <c:pt idx="80">
                  <c:v>0.15566536578814999</c:v>
                </c:pt>
                <c:pt idx="81">
                  <c:v>0.14085184765737299</c:v>
                </c:pt>
                <c:pt idx="82">
                  <c:v>0.12744802215989201</c:v>
                </c:pt>
                <c:pt idx="83">
                  <c:v>0.115319739304946</c:v>
                </c:pt>
                <c:pt idx="84">
                  <c:v>0.104345615161267</c:v>
                </c:pt>
                <c:pt idx="85">
                  <c:v>9.4415817005895394E-2</c:v>
                </c:pt>
                <c:pt idx="86">
                  <c:v>8.5430964081370006E-2</c:v>
                </c:pt>
                <c:pt idx="87">
                  <c:v>7.7301132959709695E-2</c:v>
                </c:pt>
                <c:pt idx="88">
                  <c:v>6.9944957558518095E-2</c:v>
                </c:pt>
                <c:pt idx="89">
                  <c:v>6.3288814801884294E-2</c:v>
                </c:pt>
                <c:pt idx="90">
                  <c:v>5.7266087775893003E-2</c:v>
                </c:pt>
                <c:pt idx="91">
                  <c:v>5.1816499004159598E-2</c:v>
                </c:pt>
                <c:pt idx="92">
                  <c:v>4.6885507170586697E-2</c:v>
                </c:pt>
                <c:pt idx="93">
                  <c:v>4.2423761251540099E-2</c:v>
                </c:pt>
                <c:pt idx="94">
                  <c:v>0.94322402463017696</c:v>
                </c:pt>
                <c:pt idx="95">
                  <c:v>0.85346439107585503</c:v>
                </c:pt>
                <c:pt idx="96">
                  <c:v>0.77224651600670902</c:v>
                </c:pt>
                <c:pt idx="97">
                  <c:v>0.69875754363077602</c:v>
                </c:pt>
                <c:pt idx="98">
                  <c:v>0.63226197161202102</c:v>
                </c:pt>
                <c:pt idx="99">
                  <c:v>0.57209428991574596</c:v>
                </c:pt>
                <c:pt idx="100">
                  <c:v>0.51765232016047902</c:v>
                </c:pt>
                <c:pt idx="101">
                  <c:v>0.468391188814332</c:v>
                </c:pt>
                <c:pt idx="102">
                  <c:v>0.42381787391755399</c:v>
                </c:pt>
                <c:pt idx="103">
                  <c:v>0.38348627075304897</c:v>
                </c:pt>
                <c:pt idx="104">
                  <c:v>0.346992727080428</c:v>
                </c:pt>
                <c:pt idx="105">
                  <c:v>0.313972003248711</c:v>
                </c:pt>
                <c:pt idx="106">
                  <c:v>0.284093616755141</c:v>
                </c:pt>
                <c:pt idx="107">
                  <c:v>0.257058534665219</c:v>
                </c:pt>
                <c:pt idx="108">
                  <c:v>0.232596180790584</c:v>
                </c:pt>
                <c:pt idx="109">
                  <c:v>0.210461727671577</c:v>
                </c:pt>
                <c:pt idx="110">
                  <c:v>0.19043364626173701</c:v>
                </c:pt>
                <c:pt idx="111">
                  <c:v>0.17231148879064401</c:v>
                </c:pt>
                <c:pt idx="112">
                  <c:v>0.15591388261525799</c:v>
                </c:pt>
                <c:pt idx="113">
                  <c:v>0.141076714981552</c:v>
                </c:pt>
                <c:pt idx="114">
                  <c:v>0.12765149052890201</c:v>
                </c:pt>
                <c:pt idx="115">
                  <c:v>0.115503845098614</c:v>
                </c:pt>
                <c:pt idx="116">
                  <c:v>0.104512200972255</c:v>
                </c:pt>
                <c:pt idx="117">
                  <c:v>9.4566550080990797E-2</c:v>
                </c:pt>
                <c:pt idx="118">
                  <c:v>8.5567353007851996E-2</c:v>
                </c:pt>
                <c:pt idx="119">
                  <c:v>7.7424542763796303E-2</c:v>
                </c:pt>
                <c:pt idx="120">
                  <c:v>7.00566233670082E-2</c:v>
                </c:pt>
                <c:pt idx="121">
                  <c:v>6.3389854203721396E-2</c:v>
                </c:pt>
                <c:pt idx="122">
                  <c:v>5.7357512007371103E-2</c:v>
                </c:pt>
                <c:pt idx="123">
                  <c:v>5.1899223069716303E-2</c:v>
                </c:pt>
                <c:pt idx="124">
                  <c:v>4.6960359000474398E-2</c:v>
                </c:pt>
                <c:pt idx="125">
                  <c:v>4.2491489988030998E-2</c:v>
                </c:pt>
                <c:pt idx="126">
                  <c:v>0.94328530812523004</c:v>
                </c:pt>
                <c:pt idx="127">
                  <c:v>0.85351984267528702</c:v>
                </c:pt>
                <c:pt idx="128">
                  <c:v>0.77229669068876605</c:v>
                </c:pt>
                <c:pt idx="129">
                  <c:v>0.69880294356053896</c:v>
                </c:pt>
                <c:pt idx="130">
                  <c:v>0.63230305116724606</c:v>
                </c:pt>
                <c:pt idx="131">
                  <c:v>0.57213146023442996</c:v>
                </c:pt>
                <c:pt idx="132">
                  <c:v>0.51768595325566502</c:v>
                </c:pt>
                <c:pt idx="133">
                  <c:v>0.46842162129734</c:v>
                </c:pt>
                <c:pt idx="134">
                  <c:v>0.42384541036690299</c:v>
                </c:pt>
                <c:pt idx="135">
                  <c:v>0.38351118676278101</c:v>
                </c:pt>
                <c:pt idx="136">
                  <c:v>0.34701527201834098</c:v>
                </c:pt>
                <c:pt idx="137">
                  <c:v>0.31399240275212198</c:v>
                </c:pt>
                <c:pt idx="138">
                  <c:v>0.28411207498913699</c:v>
                </c:pt>
                <c:pt idx="139">
                  <c:v>0.25707523636600998</c:v>
                </c:pt>
                <c:pt idx="140">
                  <c:v>0.23261129311440401</c:v>
                </c:pt>
                <c:pt idx="141">
                  <c:v>0.21047540186764299</c:v>
                </c:pt>
                <c:pt idx="142">
                  <c:v>0.19044601918599899</c:v>
                </c:pt>
                <c:pt idx="143">
                  <c:v>0.172322684275486</c:v>
                </c:pt>
                <c:pt idx="144">
                  <c:v>0.155924012708857</c:v>
                </c:pt>
                <c:pt idx="145">
                  <c:v>0.14108588106928799</c:v>
                </c:pt>
                <c:pt idx="146">
                  <c:v>0.12765978434806299</c:v>
                </c:pt>
                <c:pt idx="147">
                  <c:v>0.115511349656529</c:v>
                </c:pt>
                <c:pt idx="148">
                  <c:v>0.104518991377062</c:v>
                </c:pt>
                <c:pt idx="149">
                  <c:v>9.4572694293344195E-2</c:v>
                </c:pt>
                <c:pt idx="150">
                  <c:v>8.5572912521093697E-2</c:v>
                </c:pt>
                <c:pt idx="151">
                  <c:v>7.74295732194034E-2</c:v>
                </c:pt>
                <c:pt idx="152">
                  <c:v>7.0061175111471294E-2</c:v>
                </c:pt>
                <c:pt idx="153">
                  <c:v>6.3393972792428893E-2</c:v>
                </c:pt>
                <c:pt idx="154">
                  <c:v>5.7361238660543198E-2</c:v>
                </c:pt>
                <c:pt idx="155">
                  <c:v>5.1902595084950397E-2</c:v>
                </c:pt>
                <c:pt idx="156">
                  <c:v>4.6963410126032397E-2</c:v>
                </c:pt>
                <c:pt idx="157">
                  <c:v>4.2494250760603001E-2</c:v>
                </c:pt>
                <c:pt idx="158">
                  <c:v>0.94328780617555597</c:v>
                </c:pt>
                <c:pt idx="159">
                  <c:v>0.853522103004694</c:v>
                </c:pt>
              </c:numCache>
            </c:numRef>
          </c:val>
          <c:smooth val="0"/>
        </c:ser>
        <c:dLbls>
          <c:showLegendKey val="0"/>
          <c:showVal val="0"/>
          <c:showCatName val="0"/>
          <c:showSerName val="0"/>
          <c:showPercent val="0"/>
          <c:showBubbleSize val="0"/>
        </c:dLbls>
        <c:smooth val="0"/>
        <c:axId val="241222456"/>
        <c:axId val="241222848"/>
      </c:lineChart>
      <c:catAx>
        <c:axId val="24122245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1222848"/>
        <c:crosses val="autoZero"/>
        <c:auto val="1"/>
        <c:lblAlgn val="ctr"/>
        <c:lblOffset val="100"/>
        <c:noMultiLvlLbl val="0"/>
      </c:catAx>
      <c:valAx>
        <c:axId val="24122284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1222456"/>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2"/>
    </a:solid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Sensory Potential Values</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sensory 1</c:v>
                </c:pt>
              </c:strCache>
            </c:strRef>
          </c:tx>
          <c:spPr>
            <a:ln w="28575" cap="rnd">
              <a:solidFill>
                <a:schemeClr val="accent1"/>
              </a:solidFill>
              <a:round/>
            </a:ln>
            <a:effectLst/>
          </c:spPr>
          <c:marker>
            <c:symbol val="none"/>
          </c:marker>
          <c:cat>
            <c:numRef>
              <c:f>Sheet1!$A$2:$A$99</c:f>
              <c:numCache>
                <c:formatCode>General</c:formatCode>
                <c:ptCount val="98"/>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numCache>
            </c:numRef>
          </c:cat>
          <c:val>
            <c:numRef>
              <c:f>Sheet1!$B$2:$B$99</c:f>
              <c:numCache>
                <c:formatCode>General</c:formatCode>
                <c:ptCount val="98"/>
                <c:pt idx="0">
                  <c:v>0</c:v>
                </c:pt>
                <c:pt idx="1">
                  <c:v>0.54290245082157496</c:v>
                </c:pt>
                <c:pt idx="2">
                  <c:v>0</c:v>
                </c:pt>
                <c:pt idx="3">
                  <c:v>0.54290245082157496</c:v>
                </c:pt>
                <c:pt idx="4">
                  <c:v>0</c:v>
                </c:pt>
                <c:pt idx="5">
                  <c:v>0</c:v>
                </c:pt>
                <c:pt idx="6">
                  <c:v>0</c:v>
                </c:pt>
                <c:pt idx="7">
                  <c:v>0</c:v>
                </c:pt>
                <c:pt idx="8">
                  <c:v>0</c:v>
                </c:pt>
                <c:pt idx="9">
                  <c:v>0</c:v>
                </c:pt>
                <c:pt idx="10">
                  <c:v>0</c:v>
                </c:pt>
                <c:pt idx="11">
                  <c:v>0</c:v>
                </c:pt>
                <c:pt idx="12">
                  <c:v>0</c:v>
                </c:pt>
                <c:pt idx="13">
                  <c:v>0</c:v>
                </c:pt>
                <c:pt idx="14">
                  <c:v>0</c:v>
                </c:pt>
                <c:pt idx="15">
                  <c:v>0</c:v>
                </c:pt>
                <c:pt idx="16">
                  <c:v>0</c:v>
                </c:pt>
                <c:pt idx="17">
                  <c:v>0.54290245082157496</c:v>
                </c:pt>
                <c:pt idx="18">
                  <c:v>0</c:v>
                </c:pt>
                <c:pt idx="19">
                  <c:v>0.54290245082157496</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0.54290245082157496</c:v>
                </c:pt>
                <c:pt idx="34">
                  <c:v>0</c:v>
                </c:pt>
                <c:pt idx="35">
                  <c:v>0.54290245082157496</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0.54290245082157496</c:v>
                </c:pt>
                <c:pt idx="50">
                  <c:v>0</c:v>
                </c:pt>
                <c:pt idx="51">
                  <c:v>0.54290245082157496</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0.54290245082157496</c:v>
                </c:pt>
                <c:pt idx="66">
                  <c:v>0</c:v>
                </c:pt>
                <c:pt idx="67">
                  <c:v>0.54290245082157496</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0.54290245082157496</c:v>
                </c:pt>
                <c:pt idx="82">
                  <c:v>0</c:v>
                </c:pt>
                <c:pt idx="83">
                  <c:v>0.54290245082157496</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0.54290245082157496</c:v>
                </c:pt>
              </c:numCache>
            </c:numRef>
          </c:val>
          <c:smooth val="0"/>
        </c:ser>
        <c:ser>
          <c:idx val="1"/>
          <c:order val="1"/>
          <c:tx>
            <c:strRef>
              <c:f>Sheet1!$C$1</c:f>
              <c:strCache>
                <c:ptCount val="1"/>
                <c:pt idx="0">
                  <c:v>Serisensory 2es 2</c:v>
                </c:pt>
              </c:strCache>
            </c:strRef>
          </c:tx>
          <c:spPr>
            <a:ln w="28575" cap="rnd">
              <a:solidFill>
                <a:schemeClr val="accent2"/>
              </a:solidFill>
              <a:round/>
            </a:ln>
            <a:effectLst/>
          </c:spPr>
          <c:marker>
            <c:symbol val="none"/>
          </c:marker>
          <c:cat>
            <c:numRef>
              <c:f>Sheet1!$A$2:$A$99</c:f>
              <c:numCache>
                <c:formatCode>General</c:formatCode>
                <c:ptCount val="98"/>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numCache>
            </c:numRef>
          </c:cat>
          <c:val>
            <c:numRef>
              <c:f>Sheet1!$C$2:$C$99</c:f>
              <c:numCache>
                <c:formatCode>General</c:formatCode>
                <c:ptCount val="98"/>
                <c:pt idx="0">
                  <c:v>0</c:v>
                </c:pt>
                <c:pt idx="1">
                  <c:v>0</c:v>
                </c:pt>
                <c:pt idx="2">
                  <c:v>0</c:v>
                </c:pt>
                <c:pt idx="3">
                  <c:v>0</c:v>
                </c:pt>
                <c:pt idx="4">
                  <c:v>0</c:v>
                </c:pt>
                <c:pt idx="5">
                  <c:v>0</c:v>
                </c:pt>
                <c:pt idx="6">
                  <c:v>0</c:v>
                </c:pt>
                <c:pt idx="7">
                  <c:v>0</c:v>
                </c:pt>
                <c:pt idx="8">
                  <c:v>0</c:v>
                </c:pt>
                <c:pt idx="9">
                  <c:v>0.54290245082157496</c:v>
                </c:pt>
                <c:pt idx="10">
                  <c:v>0</c:v>
                </c:pt>
                <c:pt idx="11">
                  <c:v>0.54290245082157496</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0.54290245082157496</c:v>
                </c:pt>
                <c:pt idx="26">
                  <c:v>0</c:v>
                </c:pt>
                <c:pt idx="27">
                  <c:v>0.54290245082157496</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0.54290245082157496</c:v>
                </c:pt>
                <c:pt idx="42">
                  <c:v>0</c:v>
                </c:pt>
                <c:pt idx="43">
                  <c:v>0.54290245082157496</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0.54290245082157496</c:v>
                </c:pt>
                <c:pt idx="58">
                  <c:v>0</c:v>
                </c:pt>
                <c:pt idx="59">
                  <c:v>0.54290245082157496</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0.54290245082157496</c:v>
                </c:pt>
                <c:pt idx="74">
                  <c:v>0</c:v>
                </c:pt>
                <c:pt idx="75">
                  <c:v>0.54290245082157496</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0.54290245082157496</c:v>
                </c:pt>
                <c:pt idx="90">
                  <c:v>0</c:v>
                </c:pt>
                <c:pt idx="91">
                  <c:v>0.54290245082157496</c:v>
                </c:pt>
                <c:pt idx="92">
                  <c:v>0</c:v>
                </c:pt>
                <c:pt idx="93">
                  <c:v>0</c:v>
                </c:pt>
                <c:pt idx="94">
                  <c:v>0</c:v>
                </c:pt>
                <c:pt idx="95">
                  <c:v>0</c:v>
                </c:pt>
                <c:pt idx="96">
                  <c:v>0</c:v>
                </c:pt>
                <c:pt idx="97">
                  <c:v>0</c:v>
                </c:pt>
              </c:numCache>
            </c:numRef>
          </c:val>
          <c:smooth val="0"/>
        </c:ser>
        <c:dLbls>
          <c:showLegendKey val="0"/>
          <c:showVal val="0"/>
          <c:showCatName val="0"/>
          <c:showSerName val="0"/>
          <c:showPercent val="0"/>
          <c:showBubbleSize val="0"/>
        </c:dLbls>
        <c:smooth val="0"/>
        <c:axId val="243319760"/>
        <c:axId val="243320936"/>
      </c:lineChart>
      <c:catAx>
        <c:axId val="24331976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3320936"/>
        <c:crosses val="autoZero"/>
        <c:auto val="1"/>
        <c:lblAlgn val="ctr"/>
        <c:lblOffset val="100"/>
        <c:noMultiLvlLbl val="0"/>
      </c:catAx>
      <c:valAx>
        <c:axId val="24332093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43319760"/>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Sensory Potential Values</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n0</c:v>
                </c:pt>
              </c:strCache>
            </c:strRef>
          </c:tx>
          <c:spPr>
            <a:ln w="28575" cap="rnd">
              <a:solidFill>
                <a:schemeClr val="accent1"/>
              </a:solidFill>
              <a:round/>
            </a:ln>
            <a:effectLst/>
          </c:spPr>
          <c:marker>
            <c:symbol val="none"/>
          </c:marker>
          <c:cat>
            <c:numRef>
              <c:f>Sheet1!$A$2:$A$501</c:f>
              <c:numCache>
                <c:formatCode>General</c:formatCode>
                <c:ptCount val="50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pt idx="398">
                  <c:v>398</c:v>
                </c:pt>
                <c:pt idx="399">
                  <c:v>399</c:v>
                </c:pt>
                <c:pt idx="400">
                  <c:v>400</c:v>
                </c:pt>
                <c:pt idx="401">
                  <c:v>401</c:v>
                </c:pt>
                <c:pt idx="402">
                  <c:v>402</c:v>
                </c:pt>
                <c:pt idx="403">
                  <c:v>403</c:v>
                </c:pt>
                <c:pt idx="404">
                  <c:v>404</c:v>
                </c:pt>
                <c:pt idx="405">
                  <c:v>405</c:v>
                </c:pt>
                <c:pt idx="406">
                  <c:v>406</c:v>
                </c:pt>
                <c:pt idx="407">
                  <c:v>407</c:v>
                </c:pt>
                <c:pt idx="408">
                  <c:v>408</c:v>
                </c:pt>
                <c:pt idx="409">
                  <c:v>409</c:v>
                </c:pt>
                <c:pt idx="410">
                  <c:v>410</c:v>
                </c:pt>
                <c:pt idx="411">
                  <c:v>411</c:v>
                </c:pt>
                <c:pt idx="412">
                  <c:v>412</c:v>
                </c:pt>
                <c:pt idx="413">
                  <c:v>413</c:v>
                </c:pt>
                <c:pt idx="414">
                  <c:v>414</c:v>
                </c:pt>
                <c:pt idx="415">
                  <c:v>415</c:v>
                </c:pt>
                <c:pt idx="416">
                  <c:v>416</c:v>
                </c:pt>
                <c:pt idx="417">
                  <c:v>417</c:v>
                </c:pt>
                <c:pt idx="418">
                  <c:v>418</c:v>
                </c:pt>
                <c:pt idx="419">
                  <c:v>419</c:v>
                </c:pt>
                <c:pt idx="420">
                  <c:v>420</c:v>
                </c:pt>
                <c:pt idx="421">
                  <c:v>421</c:v>
                </c:pt>
                <c:pt idx="422">
                  <c:v>422</c:v>
                </c:pt>
                <c:pt idx="423">
                  <c:v>423</c:v>
                </c:pt>
                <c:pt idx="424">
                  <c:v>424</c:v>
                </c:pt>
                <c:pt idx="425">
                  <c:v>425</c:v>
                </c:pt>
                <c:pt idx="426">
                  <c:v>426</c:v>
                </c:pt>
                <c:pt idx="427">
                  <c:v>427</c:v>
                </c:pt>
                <c:pt idx="428">
                  <c:v>428</c:v>
                </c:pt>
                <c:pt idx="429">
                  <c:v>429</c:v>
                </c:pt>
                <c:pt idx="430">
                  <c:v>430</c:v>
                </c:pt>
                <c:pt idx="431">
                  <c:v>431</c:v>
                </c:pt>
                <c:pt idx="432">
                  <c:v>432</c:v>
                </c:pt>
                <c:pt idx="433">
                  <c:v>433</c:v>
                </c:pt>
                <c:pt idx="434">
                  <c:v>434</c:v>
                </c:pt>
                <c:pt idx="435">
                  <c:v>435</c:v>
                </c:pt>
                <c:pt idx="436">
                  <c:v>436</c:v>
                </c:pt>
                <c:pt idx="437">
                  <c:v>437</c:v>
                </c:pt>
                <c:pt idx="438">
                  <c:v>438</c:v>
                </c:pt>
                <c:pt idx="439">
                  <c:v>439</c:v>
                </c:pt>
                <c:pt idx="440">
                  <c:v>440</c:v>
                </c:pt>
                <c:pt idx="441">
                  <c:v>441</c:v>
                </c:pt>
                <c:pt idx="442">
                  <c:v>442</c:v>
                </c:pt>
                <c:pt idx="443">
                  <c:v>443</c:v>
                </c:pt>
                <c:pt idx="444">
                  <c:v>444</c:v>
                </c:pt>
                <c:pt idx="445">
                  <c:v>445</c:v>
                </c:pt>
                <c:pt idx="446">
                  <c:v>446</c:v>
                </c:pt>
                <c:pt idx="447">
                  <c:v>447</c:v>
                </c:pt>
                <c:pt idx="448">
                  <c:v>448</c:v>
                </c:pt>
                <c:pt idx="449">
                  <c:v>449</c:v>
                </c:pt>
                <c:pt idx="450">
                  <c:v>450</c:v>
                </c:pt>
                <c:pt idx="451">
                  <c:v>451</c:v>
                </c:pt>
                <c:pt idx="452">
                  <c:v>452</c:v>
                </c:pt>
                <c:pt idx="453">
                  <c:v>453</c:v>
                </c:pt>
                <c:pt idx="454">
                  <c:v>454</c:v>
                </c:pt>
                <c:pt idx="455">
                  <c:v>455</c:v>
                </c:pt>
                <c:pt idx="456">
                  <c:v>456</c:v>
                </c:pt>
                <c:pt idx="457">
                  <c:v>457</c:v>
                </c:pt>
                <c:pt idx="458">
                  <c:v>458</c:v>
                </c:pt>
                <c:pt idx="459">
                  <c:v>459</c:v>
                </c:pt>
                <c:pt idx="460">
                  <c:v>460</c:v>
                </c:pt>
                <c:pt idx="461">
                  <c:v>461</c:v>
                </c:pt>
                <c:pt idx="462">
                  <c:v>462</c:v>
                </c:pt>
                <c:pt idx="463">
                  <c:v>463</c:v>
                </c:pt>
                <c:pt idx="464">
                  <c:v>464</c:v>
                </c:pt>
                <c:pt idx="465">
                  <c:v>465</c:v>
                </c:pt>
                <c:pt idx="466">
                  <c:v>466</c:v>
                </c:pt>
                <c:pt idx="467">
                  <c:v>467</c:v>
                </c:pt>
                <c:pt idx="468">
                  <c:v>468</c:v>
                </c:pt>
                <c:pt idx="469">
                  <c:v>469</c:v>
                </c:pt>
                <c:pt idx="470">
                  <c:v>470</c:v>
                </c:pt>
                <c:pt idx="471">
                  <c:v>471</c:v>
                </c:pt>
                <c:pt idx="472">
                  <c:v>472</c:v>
                </c:pt>
                <c:pt idx="473">
                  <c:v>473</c:v>
                </c:pt>
                <c:pt idx="474">
                  <c:v>474</c:v>
                </c:pt>
                <c:pt idx="475">
                  <c:v>475</c:v>
                </c:pt>
                <c:pt idx="476">
                  <c:v>476</c:v>
                </c:pt>
                <c:pt idx="477">
                  <c:v>477</c:v>
                </c:pt>
                <c:pt idx="478">
                  <c:v>478</c:v>
                </c:pt>
                <c:pt idx="479">
                  <c:v>479</c:v>
                </c:pt>
                <c:pt idx="480">
                  <c:v>480</c:v>
                </c:pt>
                <c:pt idx="481">
                  <c:v>481</c:v>
                </c:pt>
                <c:pt idx="482">
                  <c:v>482</c:v>
                </c:pt>
                <c:pt idx="483">
                  <c:v>483</c:v>
                </c:pt>
                <c:pt idx="484">
                  <c:v>484</c:v>
                </c:pt>
                <c:pt idx="485">
                  <c:v>485</c:v>
                </c:pt>
                <c:pt idx="486">
                  <c:v>486</c:v>
                </c:pt>
                <c:pt idx="487">
                  <c:v>487</c:v>
                </c:pt>
                <c:pt idx="488">
                  <c:v>488</c:v>
                </c:pt>
                <c:pt idx="489">
                  <c:v>489</c:v>
                </c:pt>
                <c:pt idx="490">
                  <c:v>490</c:v>
                </c:pt>
                <c:pt idx="491">
                  <c:v>491</c:v>
                </c:pt>
                <c:pt idx="492">
                  <c:v>492</c:v>
                </c:pt>
                <c:pt idx="493">
                  <c:v>493</c:v>
                </c:pt>
                <c:pt idx="494">
                  <c:v>494</c:v>
                </c:pt>
                <c:pt idx="495">
                  <c:v>495</c:v>
                </c:pt>
                <c:pt idx="496">
                  <c:v>496</c:v>
                </c:pt>
                <c:pt idx="497">
                  <c:v>497</c:v>
                </c:pt>
                <c:pt idx="498">
                  <c:v>498</c:v>
                </c:pt>
                <c:pt idx="499">
                  <c:v>499</c:v>
                </c:pt>
              </c:numCache>
            </c:numRef>
          </c:cat>
          <c:val>
            <c:numRef>
              <c:f>Sheet1!$B$2:$B$501</c:f>
              <c:numCache>
                <c:formatCode>General</c:formatCode>
                <c:ptCount val="500"/>
                <c:pt idx="0">
                  <c:v>0</c:v>
                </c:pt>
                <c:pt idx="1">
                  <c:v>0.54290245082157496</c:v>
                </c:pt>
                <c:pt idx="2">
                  <c:v>0</c:v>
                </c:pt>
                <c:pt idx="3">
                  <c:v>0.54290245082157496</c:v>
                </c:pt>
                <c:pt idx="4">
                  <c:v>0</c:v>
                </c:pt>
                <c:pt idx="5">
                  <c:v>0</c:v>
                </c:pt>
                <c:pt idx="6">
                  <c:v>0</c:v>
                </c:pt>
                <c:pt idx="7">
                  <c:v>0</c:v>
                </c:pt>
                <c:pt idx="8">
                  <c:v>0</c:v>
                </c:pt>
                <c:pt idx="9">
                  <c:v>0</c:v>
                </c:pt>
                <c:pt idx="10">
                  <c:v>0</c:v>
                </c:pt>
                <c:pt idx="11">
                  <c:v>0</c:v>
                </c:pt>
                <c:pt idx="12">
                  <c:v>0</c:v>
                </c:pt>
                <c:pt idx="13">
                  <c:v>0</c:v>
                </c:pt>
                <c:pt idx="14">
                  <c:v>0</c:v>
                </c:pt>
                <c:pt idx="15">
                  <c:v>0</c:v>
                </c:pt>
                <c:pt idx="16">
                  <c:v>0</c:v>
                </c:pt>
                <c:pt idx="17">
                  <c:v>0.54290245082157496</c:v>
                </c:pt>
                <c:pt idx="18">
                  <c:v>0</c:v>
                </c:pt>
                <c:pt idx="19">
                  <c:v>0.54290245082157496</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0.54290245082157496</c:v>
                </c:pt>
                <c:pt idx="34">
                  <c:v>0</c:v>
                </c:pt>
                <c:pt idx="35">
                  <c:v>0.54290245082157496</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0.54290245082157496</c:v>
                </c:pt>
                <c:pt idx="50">
                  <c:v>0</c:v>
                </c:pt>
                <c:pt idx="51">
                  <c:v>0.54290245082157496</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0.54290245082157496</c:v>
                </c:pt>
                <c:pt idx="66">
                  <c:v>0</c:v>
                </c:pt>
                <c:pt idx="67">
                  <c:v>0.54290245082157496</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0.54290245082157496</c:v>
                </c:pt>
                <c:pt idx="82">
                  <c:v>0</c:v>
                </c:pt>
                <c:pt idx="83">
                  <c:v>0.54290245082157496</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0.54290245082157496</c:v>
                </c:pt>
                <c:pt idx="98">
                  <c:v>0</c:v>
                </c:pt>
                <c:pt idx="99">
                  <c:v>0.54290245082157496</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0.54290245082157496</c:v>
                </c:pt>
                <c:pt idx="114">
                  <c:v>0</c:v>
                </c:pt>
                <c:pt idx="115">
                  <c:v>0.54290245082157496</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0.54290245082157496</c:v>
                </c:pt>
                <c:pt idx="130">
                  <c:v>0</c:v>
                </c:pt>
                <c:pt idx="131">
                  <c:v>0.54290245082157496</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0.54290245082157496</c:v>
                </c:pt>
                <c:pt idx="146">
                  <c:v>0</c:v>
                </c:pt>
                <c:pt idx="147">
                  <c:v>0.54290245082157496</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0.54290245082157496</c:v>
                </c:pt>
                <c:pt idx="162">
                  <c:v>0</c:v>
                </c:pt>
                <c:pt idx="163">
                  <c:v>0.54290245082157496</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0.54290245082157496</c:v>
                </c:pt>
                <c:pt idx="178">
                  <c:v>0</c:v>
                </c:pt>
                <c:pt idx="179">
                  <c:v>0.54290245082157496</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0.54290245082157496</c:v>
                </c:pt>
                <c:pt idx="194">
                  <c:v>0</c:v>
                </c:pt>
                <c:pt idx="195">
                  <c:v>0.54290245082157496</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0.54290245082157496</c:v>
                </c:pt>
                <c:pt idx="210">
                  <c:v>0</c:v>
                </c:pt>
                <c:pt idx="211">
                  <c:v>0.54290245082157496</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0.54290245082157496</c:v>
                </c:pt>
                <c:pt idx="226">
                  <c:v>0</c:v>
                </c:pt>
                <c:pt idx="227">
                  <c:v>0.54290245082157496</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0.54290245082157496</c:v>
                </c:pt>
                <c:pt idx="242">
                  <c:v>0</c:v>
                </c:pt>
                <c:pt idx="243">
                  <c:v>0.54290245082157496</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0.54290245082157496</c:v>
                </c:pt>
                <c:pt idx="258">
                  <c:v>0</c:v>
                </c:pt>
                <c:pt idx="259">
                  <c:v>0.54290245082157496</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0.54290245082157496</c:v>
                </c:pt>
                <c:pt idx="274">
                  <c:v>0</c:v>
                </c:pt>
                <c:pt idx="275">
                  <c:v>0.54290245082157496</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0.54290245082157496</c:v>
                </c:pt>
                <c:pt idx="290">
                  <c:v>0</c:v>
                </c:pt>
                <c:pt idx="291">
                  <c:v>0.54290245082157496</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0.54290245082157496</c:v>
                </c:pt>
                <c:pt idx="306">
                  <c:v>0</c:v>
                </c:pt>
                <c:pt idx="307">
                  <c:v>0.54290245082157496</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0.54290245082157496</c:v>
                </c:pt>
                <c:pt idx="322">
                  <c:v>0</c:v>
                </c:pt>
                <c:pt idx="323">
                  <c:v>0.54290245082157496</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0.54290245082157496</c:v>
                </c:pt>
                <c:pt idx="338">
                  <c:v>0</c:v>
                </c:pt>
                <c:pt idx="339">
                  <c:v>0.54290245082157496</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0.54290245082157496</c:v>
                </c:pt>
                <c:pt idx="354">
                  <c:v>0</c:v>
                </c:pt>
                <c:pt idx="355">
                  <c:v>0.54290245082157496</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0.54290245082157496</c:v>
                </c:pt>
                <c:pt idx="370">
                  <c:v>0</c:v>
                </c:pt>
                <c:pt idx="371">
                  <c:v>0.54290245082157496</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0.54290245082157496</c:v>
                </c:pt>
                <c:pt idx="386">
                  <c:v>0</c:v>
                </c:pt>
                <c:pt idx="387">
                  <c:v>0.54290245082157496</c:v>
                </c:pt>
                <c:pt idx="388">
                  <c:v>0</c:v>
                </c:pt>
                <c:pt idx="389">
                  <c:v>0</c:v>
                </c:pt>
                <c:pt idx="390">
                  <c:v>0</c:v>
                </c:pt>
                <c:pt idx="391">
                  <c:v>0</c:v>
                </c:pt>
                <c:pt idx="392">
                  <c:v>0</c:v>
                </c:pt>
                <c:pt idx="393">
                  <c:v>0</c:v>
                </c:pt>
                <c:pt idx="394">
                  <c:v>0</c:v>
                </c:pt>
                <c:pt idx="395">
                  <c:v>0</c:v>
                </c:pt>
                <c:pt idx="396">
                  <c:v>0</c:v>
                </c:pt>
                <c:pt idx="397">
                  <c:v>0</c:v>
                </c:pt>
                <c:pt idx="398">
                  <c:v>0</c:v>
                </c:pt>
                <c:pt idx="399">
                  <c:v>0</c:v>
                </c:pt>
                <c:pt idx="400">
                  <c:v>0</c:v>
                </c:pt>
                <c:pt idx="401">
                  <c:v>0.54290245082157496</c:v>
                </c:pt>
                <c:pt idx="402">
                  <c:v>0</c:v>
                </c:pt>
                <c:pt idx="403">
                  <c:v>0.54290245082157496</c:v>
                </c:pt>
                <c:pt idx="404">
                  <c:v>0</c:v>
                </c:pt>
                <c:pt idx="405">
                  <c:v>0</c:v>
                </c:pt>
                <c:pt idx="406">
                  <c:v>0</c:v>
                </c:pt>
                <c:pt idx="407">
                  <c:v>0</c:v>
                </c:pt>
                <c:pt idx="408">
                  <c:v>0</c:v>
                </c:pt>
                <c:pt idx="409">
                  <c:v>0</c:v>
                </c:pt>
                <c:pt idx="410">
                  <c:v>0</c:v>
                </c:pt>
                <c:pt idx="411">
                  <c:v>0</c:v>
                </c:pt>
                <c:pt idx="412">
                  <c:v>0</c:v>
                </c:pt>
                <c:pt idx="413">
                  <c:v>0</c:v>
                </c:pt>
                <c:pt idx="414">
                  <c:v>0</c:v>
                </c:pt>
                <c:pt idx="415">
                  <c:v>0</c:v>
                </c:pt>
                <c:pt idx="416">
                  <c:v>0</c:v>
                </c:pt>
                <c:pt idx="417">
                  <c:v>0.54290245082157496</c:v>
                </c:pt>
                <c:pt idx="418">
                  <c:v>0</c:v>
                </c:pt>
                <c:pt idx="419">
                  <c:v>0.54290245082157496</c:v>
                </c:pt>
                <c:pt idx="420">
                  <c:v>0</c:v>
                </c:pt>
                <c:pt idx="421">
                  <c:v>0</c:v>
                </c:pt>
                <c:pt idx="422">
                  <c:v>0</c:v>
                </c:pt>
                <c:pt idx="423">
                  <c:v>0</c:v>
                </c:pt>
                <c:pt idx="424">
                  <c:v>0</c:v>
                </c:pt>
                <c:pt idx="425">
                  <c:v>0</c:v>
                </c:pt>
                <c:pt idx="426">
                  <c:v>0</c:v>
                </c:pt>
                <c:pt idx="427">
                  <c:v>0</c:v>
                </c:pt>
                <c:pt idx="428">
                  <c:v>0</c:v>
                </c:pt>
                <c:pt idx="429">
                  <c:v>0</c:v>
                </c:pt>
                <c:pt idx="430">
                  <c:v>0</c:v>
                </c:pt>
                <c:pt idx="431">
                  <c:v>0</c:v>
                </c:pt>
                <c:pt idx="432">
                  <c:v>0</c:v>
                </c:pt>
                <c:pt idx="433">
                  <c:v>0.54290245082157496</c:v>
                </c:pt>
                <c:pt idx="434">
                  <c:v>0</c:v>
                </c:pt>
                <c:pt idx="435">
                  <c:v>0.54290245082157496</c:v>
                </c:pt>
                <c:pt idx="436">
                  <c:v>0</c:v>
                </c:pt>
                <c:pt idx="437">
                  <c:v>0</c:v>
                </c:pt>
                <c:pt idx="438">
                  <c:v>0</c:v>
                </c:pt>
                <c:pt idx="439">
                  <c:v>0</c:v>
                </c:pt>
                <c:pt idx="440">
                  <c:v>0</c:v>
                </c:pt>
                <c:pt idx="441">
                  <c:v>0</c:v>
                </c:pt>
                <c:pt idx="442">
                  <c:v>0</c:v>
                </c:pt>
                <c:pt idx="443">
                  <c:v>0</c:v>
                </c:pt>
                <c:pt idx="444">
                  <c:v>0</c:v>
                </c:pt>
                <c:pt idx="445">
                  <c:v>0</c:v>
                </c:pt>
                <c:pt idx="446">
                  <c:v>0</c:v>
                </c:pt>
                <c:pt idx="447">
                  <c:v>0</c:v>
                </c:pt>
                <c:pt idx="448">
                  <c:v>0</c:v>
                </c:pt>
                <c:pt idx="449">
                  <c:v>0.54290245082157496</c:v>
                </c:pt>
                <c:pt idx="450">
                  <c:v>0</c:v>
                </c:pt>
                <c:pt idx="451">
                  <c:v>0.54290245082157496</c:v>
                </c:pt>
                <c:pt idx="452">
                  <c:v>0</c:v>
                </c:pt>
                <c:pt idx="453">
                  <c:v>0</c:v>
                </c:pt>
                <c:pt idx="454">
                  <c:v>0</c:v>
                </c:pt>
                <c:pt idx="455">
                  <c:v>0</c:v>
                </c:pt>
                <c:pt idx="456">
                  <c:v>0</c:v>
                </c:pt>
                <c:pt idx="457">
                  <c:v>0</c:v>
                </c:pt>
                <c:pt idx="458">
                  <c:v>0</c:v>
                </c:pt>
                <c:pt idx="459">
                  <c:v>0</c:v>
                </c:pt>
                <c:pt idx="460">
                  <c:v>0</c:v>
                </c:pt>
                <c:pt idx="461">
                  <c:v>0</c:v>
                </c:pt>
                <c:pt idx="462">
                  <c:v>0</c:v>
                </c:pt>
                <c:pt idx="463">
                  <c:v>0</c:v>
                </c:pt>
                <c:pt idx="464">
                  <c:v>0</c:v>
                </c:pt>
                <c:pt idx="465">
                  <c:v>0.54290245082157496</c:v>
                </c:pt>
                <c:pt idx="466">
                  <c:v>0</c:v>
                </c:pt>
                <c:pt idx="467">
                  <c:v>0.54290245082157496</c:v>
                </c:pt>
                <c:pt idx="468">
                  <c:v>0</c:v>
                </c:pt>
                <c:pt idx="469">
                  <c:v>0</c:v>
                </c:pt>
                <c:pt idx="470">
                  <c:v>0</c:v>
                </c:pt>
                <c:pt idx="471">
                  <c:v>0</c:v>
                </c:pt>
                <c:pt idx="472">
                  <c:v>0</c:v>
                </c:pt>
                <c:pt idx="473">
                  <c:v>0</c:v>
                </c:pt>
                <c:pt idx="474">
                  <c:v>0</c:v>
                </c:pt>
                <c:pt idx="475">
                  <c:v>0</c:v>
                </c:pt>
                <c:pt idx="476">
                  <c:v>0</c:v>
                </c:pt>
                <c:pt idx="477">
                  <c:v>0</c:v>
                </c:pt>
                <c:pt idx="478">
                  <c:v>0</c:v>
                </c:pt>
                <c:pt idx="479">
                  <c:v>0</c:v>
                </c:pt>
                <c:pt idx="480">
                  <c:v>0</c:v>
                </c:pt>
                <c:pt idx="481">
                  <c:v>0.54290245082157496</c:v>
                </c:pt>
                <c:pt idx="482">
                  <c:v>0</c:v>
                </c:pt>
                <c:pt idx="483">
                  <c:v>0.54290245082157496</c:v>
                </c:pt>
                <c:pt idx="484">
                  <c:v>0</c:v>
                </c:pt>
                <c:pt idx="485">
                  <c:v>0</c:v>
                </c:pt>
                <c:pt idx="486">
                  <c:v>0</c:v>
                </c:pt>
                <c:pt idx="487">
                  <c:v>0</c:v>
                </c:pt>
                <c:pt idx="488">
                  <c:v>0</c:v>
                </c:pt>
                <c:pt idx="489">
                  <c:v>0</c:v>
                </c:pt>
                <c:pt idx="490">
                  <c:v>0</c:v>
                </c:pt>
                <c:pt idx="491">
                  <c:v>0</c:v>
                </c:pt>
                <c:pt idx="492">
                  <c:v>0</c:v>
                </c:pt>
                <c:pt idx="493">
                  <c:v>0</c:v>
                </c:pt>
                <c:pt idx="494">
                  <c:v>0</c:v>
                </c:pt>
                <c:pt idx="495">
                  <c:v>0</c:v>
                </c:pt>
                <c:pt idx="496">
                  <c:v>0</c:v>
                </c:pt>
                <c:pt idx="497">
                  <c:v>0.54290245082157496</c:v>
                </c:pt>
                <c:pt idx="498">
                  <c:v>0</c:v>
                </c:pt>
                <c:pt idx="499">
                  <c:v>0.54290245082157496</c:v>
                </c:pt>
              </c:numCache>
            </c:numRef>
          </c:val>
          <c:smooth val="0"/>
        </c:ser>
        <c:ser>
          <c:idx val="1"/>
          <c:order val="1"/>
          <c:tx>
            <c:strRef>
              <c:f>Sheet1!$C$1</c:f>
              <c:strCache>
                <c:ptCount val="1"/>
                <c:pt idx="0">
                  <c:v>n1</c:v>
                </c:pt>
              </c:strCache>
            </c:strRef>
          </c:tx>
          <c:spPr>
            <a:ln w="28575" cap="rnd">
              <a:solidFill>
                <a:schemeClr val="accent2"/>
              </a:solidFill>
              <a:round/>
            </a:ln>
            <a:effectLst/>
          </c:spPr>
          <c:marker>
            <c:symbol val="none"/>
          </c:marker>
          <c:cat>
            <c:numRef>
              <c:f>Sheet1!$A$2:$A$501</c:f>
              <c:numCache>
                <c:formatCode>General</c:formatCode>
                <c:ptCount val="50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pt idx="398">
                  <c:v>398</c:v>
                </c:pt>
                <c:pt idx="399">
                  <c:v>399</c:v>
                </c:pt>
                <c:pt idx="400">
                  <c:v>400</c:v>
                </c:pt>
                <c:pt idx="401">
                  <c:v>401</c:v>
                </c:pt>
                <c:pt idx="402">
                  <c:v>402</c:v>
                </c:pt>
                <c:pt idx="403">
                  <c:v>403</c:v>
                </c:pt>
                <c:pt idx="404">
                  <c:v>404</c:v>
                </c:pt>
                <c:pt idx="405">
                  <c:v>405</c:v>
                </c:pt>
                <c:pt idx="406">
                  <c:v>406</c:v>
                </c:pt>
                <c:pt idx="407">
                  <c:v>407</c:v>
                </c:pt>
                <c:pt idx="408">
                  <c:v>408</c:v>
                </c:pt>
                <c:pt idx="409">
                  <c:v>409</c:v>
                </c:pt>
                <c:pt idx="410">
                  <c:v>410</c:v>
                </c:pt>
                <c:pt idx="411">
                  <c:v>411</c:v>
                </c:pt>
                <c:pt idx="412">
                  <c:v>412</c:v>
                </c:pt>
                <c:pt idx="413">
                  <c:v>413</c:v>
                </c:pt>
                <c:pt idx="414">
                  <c:v>414</c:v>
                </c:pt>
                <c:pt idx="415">
                  <c:v>415</c:v>
                </c:pt>
                <c:pt idx="416">
                  <c:v>416</c:v>
                </c:pt>
                <c:pt idx="417">
                  <c:v>417</c:v>
                </c:pt>
                <c:pt idx="418">
                  <c:v>418</c:v>
                </c:pt>
                <c:pt idx="419">
                  <c:v>419</c:v>
                </c:pt>
                <c:pt idx="420">
                  <c:v>420</c:v>
                </c:pt>
                <c:pt idx="421">
                  <c:v>421</c:v>
                </c:pt>
                <c:pt idx="422">
                  <c:v>422</c:v>
                </c:pt>
                <c:pt idx="423">
                  <c:v>423</c:v>
                </c:pt>
                <c:pt idx="424">
                  <c:v>424</c:v>
                </c:pt>
                <c:pt idx="425">
                  <c:v>425</c:v>
                </c:pt>
                <c:pt idx="426">
                  <c:v>426</c:v>
                </c:pt>
                <c:pt idx="427">
                  <c:v>427</c:v>
                </c:pt>
                <c:pt idx="428">
                  <c:v>428</c:v>
                </c:pt>
                <c:pt idx="429">
                  <c:v>429</c:v>
                </c:pt>
                <c:pt idx="430">
                  <c:v>430</c:v>
                </c:pt>
                <c:pt idx="431">
                  <c:v>431</c:v>
                </c:pt>
                <c:pt idx="432">
                  <c:v>432</c:v>
                </c:pt>
                <c:pt idx="433">
                  <c:v>433</c:v>
                </c:pt>
                <c:pt idx="434">
                  <c:v>434</c:v>
                </c:pt>
                <c:pt idx="435">
                  <c:v>435</c:v>
                </c:pt>
                <c:pt idx="436">
                  <c:v>436</c:v>
                </c:pt>
                <c:pt idx="437">
                  <c:v>437</c:v>
                </c:pt>
                <c:pt idx="438">
                  <c:v>438</c:v>
                </c:pt>
                <c:pt idx="439">
                  <c:v>439</c:v>
                </c:pt>
                <c:pt idx="440">
                  <c:v>440</c:v>
                </c:pt>
                <c:pt idx="441">
                  <c:v>441</c:v>
                </c:pt>
                <c:pt idx="442">
                  <c:v>442</c:v>
                </c:pt>
                <c:pt idx="443">
                  <c:v>443</c:v>
                </c:pt>
                <c:pt idx="444">
                  <c:v>444</c:v>
                </c:pt>
                <c:pt idx="445">
                  <c:v>445</c:v>
                </c:pt>
                <c:pt idx="446">
                  <c:v>446</c:v>
                </c:pt>
                <c:pt idx="447">
                  <c:v>447</c:v>
                </c:pt>
                <c:pt idx="448">
                  <c:v>448</c:v>
                </c:pt>
                <c:pt idx="449">
                  <c:v>449</c:v>
                </c:pt>
                <c:pt idx="450">
                  <c:v>450</c:v>
                </c:pt>
                <c:pt idx="451">
                  <c:v>451</c:v>
                </c:pt>
                <c:pt idx="452">
                  <c:v>452</c:v>
                </c:pt>
                <c:pt idx="453">
                  <c:v>453</c:v>
                </c:pt>
                <c:pt idx="454">
                  <c:v>454</c:v>
                </c:pt>
                <c:pt idx="455">
                  <c:v>455</c:v>
                </c:pt>
                <c:pt idx="456">
                  <c:v>456</c:v>
                </c:pt>
                <c:pt idx="457">
                  <c:v>457</c:v>
                </c:pt>
                <c:pt idx="458">
                  <c:v>458</c:v>
                </c:pt>
                <c:pt idx="459">
                  <c:v>459</c:v>
                </c:pt>
                <c:pt idx="460">
                  <c:v>460</c:v>
                </c:pt>
                <c:pt idx="461">
                  <c:v>461</c:v>
                </c:pt>
                <c:pt idx="462">
                  <c:v>462</c:v>
                </c:pt>
                <c:pt idx="463">
                  <c:v>463</c:v>
                </c:pt>
                <c:pt idx="464">
                  <c:v>464</c:v>
                </c:pt>
                <c:pt idx="465">
                  <c:v>465</c:v>
                </c:pt>
                <c:pt idx="466">
                  <c:v>466</c:v>
                </c:pt>
                <c:pt idx="467">
                  <c:v>467</c:v>
                </c:pt>
                <c:pt idx="468">
                  <c:v>468</c:v>
                </c:pt>
                <c:pt idx="469">
                  <c:v>469</c:v>
                </c:pt>
                <c:pt idx="470">
                  <c:v>470</c:v>
                </c:pt>
                <c:pt idx="471">
                  <c:v>471</c:v>
                </c:pt>
                <c:pt idx="472">
                  <c:v>472</c:v>
                </c:pt>
                <c:pt idx="473">
                  <c:v>473</c:v>
                </c:pt>
                <c:pt idx="474">
                  <c:v>474</c:v>
                </c:pt>
                <c:pt idx="475">
                  <c:v>475</c:v>
                </c:pt>
                <c:pt idx="476">
                  <c:v>476</c:v>
                </c:pt>
                <c:pt idx="477">
                  <c:v>477</c:v>
                </c:pt>
                <c:pt idx="478">
                  <c:v>478</c:v>
                </c:pt>
                <c:pt idx="479">
                  <c:v>479</c:v>
                </c:pt>
                <c:pt idx="480">
                  <c:v>480</c:v>
                </c:pt>
                <c:pt idx="481">
                  <c:v>481</c:v>
                </c:pt>
                <c:pt idx="482">
                  <c:v>482</c:v>
                </c:pt>
                <c:pt idx="483">
                  <c:v>483</c:v>
                </c:pt>
                <c:pt idx="484">
                  <c:v>484</c:v>
                </c:pt>
                <c:pt idx="485">
                  <c:v>485</c:v>
                </c:pt>
                <c:pt idx="486">
                  <c:v>486</c:v>
                </c:pt>
                <c:pt idx="487">
                  <c:v>487</c:v>
                </c:pt>
                <c:pt idx="488">
                  <c:v>488</c:v>
                </c:pt>
                <c:pt idx="489">
                  <c:v>489</c:v>
                </c:pt>
                <c:pt idx="490">
                  <c:v>490</c:v>
                </c:pt>
                <c:pt idx="491">
                  <c:v>491</c:v>
                </c:pt>
                <c:pt idx="492">
                  <c:v>492</c:v>
                </c:pt>
                <c:pt idx="493">
                  <c:v>493</c:v>
                </c:pt>
                <c:pt idx="494">
                  <c:v>494</c:v>
                </c:pt>
                <c:pt idx="495">
                  <c:v>495</c:v>
                </c:pt>
                <c:pt idx="496">
                  <c:v>496</c:v>
                </c:pt>
                <c:pt idx="497">
                  <c:v>497</c:v>
                </c:pt>
                <c:pt idx="498">
                  <c:v>498</c:v>
                </c:pt>
                <c:pt idx="499">
                  <c:v>499</c:v>
                </c:pt>
              </c:numCache>
            </c:numRef>
          </c:cat>
          <c:val>
            <c:numRef>
              <c:f>Sheet1!$C$2:$C$501</c:f>
              <c:numCache>
                <c:formatCode>General</c:formatCode>
                <c:ptCount val="500"/>
                <c:pt idx="0">
                  <c:v>0</c:v>
                </c:pt>
                <c:pt idx="1">
                  <c:v>0</c:v>
                </c:pt>
                <c:pt idx="2">
                  <c:v>0</c:v>
                </c:pt>
                <c:pt idx="3">
                  <c:v>0</c:v>
                </c:pt>
                <c:pt idx="4">
                  <c:v>0</c:v>
                </c:pt>
                <c:pt idx="5">
                  <c:v>0</c:v>
                </c:pt>
                <c:pt idx="6">
                  <c:v>0</c:v>
                </c:pt>
                <c:pt idx="7">
                  <c:v>0</c:v>
                </c:pt>
                <c:pt idx="8">
                  <c:v>0</c:v>
                </c:pt>
                <c:pt idx="9">
                  <c:v>0.54290245082157496</c:v>
                </c:pt>
                <c:pt idx="10">
                  <c:v>0</c:v>
                </c:pt>
                <c:pt idx="11">
                  <c:v>0.54290245082157496</c:v>
                </c:pt>
                <c:pt idx="12">
                  <c:v>0</c:v>
                </c:pt>
                <c:pt idx="13">
                  <c:v>0</c:v>
                </c:pt>
                <c:pt idx="14">
                  <c:v>0</c:v>
                </c:pt>
                <c:pt idx="15">
                  <c:v>0</c:v>
                </c:pt>
                <c:pt idx="16">
                  <c:v>0</c:v>
                </c:pt>
                <c:pt idx="17">
                  <c:v>0</c:v>
                </c:pt>
                <c:pt idx="18">
                  <c:v>0</c:v>
                </c:pt>
                <c:pt idx="19">
                  <c:v>0</c:v>
                </c:pt>
                <c:pt idx="20">
                  <c:v>0</c:v>
                </c:pt>
                <c:pt idx="21">
                  <c:v>0</c:v>
                </c:pt>
                <c:pt idx="22">
                  <c:v>0</c:v>
                </c:pt>
                <c:pt idx="23">
                  <c:v>0</c:v>
                </c:pt>
                <c:pt idx="24">
                  <c:v>0</c:v>
                </c:pt>
                <c:pt idx="25">
                  <c:v>0.54290245082157496</c:v>
                </c:pt>
                <c:pt idx="26">
                  <c:v>0</c:v>
                </c:pt>
                <c:pt idx="27">
                  <c:v>0.54290245082157496</c:v>
                </c:pt>
                <c:pt idx="28">
                  <c:v>0</c:v>
                </c:pt>
                <c:pt idx="29">
                  <c:v>0</c:v>
                </c:pt>
                <c:pt idx="30">
                  <c:v>0</c:v>
                </c:pt>
                <c:pt idx="31">
                  <c:v>0</c:v>
                </c:pt>
                <c:pt idx="32">
                  <c:v>0</c:v>
                </c:pt>
                <c:pt idx="33">
                  <c:v>0</c:v>
                </c:pt>
                <c:pt idx="34">
                  <c:v>0</c:v>
                </c:pt>
                <c:pt idx="35">
                  <c:v>0</c:v>
                </c:pt>
                <c:pt idx="36">
                  <c:v>0</c:v>
                </c:pt>
                <c:pt idx="37">
                  <c:v>0</c:v>
                </c:pt>
                <c:pt idx="38">
                  <c:v>0</c:v>
                </c:pt>
                <c:pt idx="39">
                  <c:v>0</c:v>
                </c:pt>
                <c:pt idx="40">
                  <c:v>0</c:v>
                </c:pt>
                <c:pt idx="41">
                  <c:v>0.54290245082157496</c:v>
                </c:pt>
                <c:pt idx="42">
                  <c:v>0</c:v>
                </c:pt>
                <c:pt idx="43">
                  <c:v>0.54290245082157496</c:v>
                </c:pt>
                <c:pt idx="44">
                  <c:v>0</c:v>
                </c:pt>
                <c:pt idx="45">
                  <c:v>0</c:v>
                </c:pt>
                <c:pt idx="46">
                  <c:v>0</c:v>
                </c:pt>
                <c:pt idx="47">
                  <c:v>0</c:v>
                </c:pt>
                <c:pt idx="48">
                  <c:v>0</c:v>
                </c:pt>
                <c:pt idx="49">
                  <c:v>0</c:v>
                </c:pt>
                <c:pt idx="50">
                  <c:v>0</c:v>
                </c:pt>
                <c:pt idx="51">
                  <c:v>0</c:v>
                </c:pt>
                <c:pt idx="52">
                  <c:v>0</c:v>
                </c:pt>
                <c:pt idx="53">
                  <c:v>0</c:v>
                </c:pt>
                <c:pt idx="54">
                  <c:v>0</c:v>
                </c:pt>
                <c:pt idx="55">
                  <c:v>0</c:v>
                </c:pt>
                <c:pt idx="56">
                  <c:v>0</c:v>
                </c:pt>
                <c:pt idx="57">
                  <c:v>0.54290245082157496</c:v>
                </c:pt>
                <c:pt idx="58">
                  <c:v>0</c:v>
                </c:pt>
                <c:pt idx="59">
                  <c:v>0.54290245082157496</c:v>
                </c:pt>
                <c:pt idx="60">
                  <c:v>0</c:v>
                </c:pt>
                <c:pt idx="61">
                  <c:v>0</c:v>
                </c:pt>
                <c:pt idx="62">
                  <c:v>0</c:v>
                </c:pt>
                <c:pt idx="63">
                  <c:v>0</c:v>
                </c:pt>
                <c:pt idx="64">
                  <c:v>0</c:v>
                </c:pt>
                <c:pt idx="65">
                  <c:v>0</c:v>
                </c:pt>
                <c:pt idx="66">
                  <c:v>0</c:v>
                </c:pt>
                <c:pt idx="67">
                  <c:v>0</c:v>
                </c:pt>
                <c:pt idx="68">
                  <c:v>0</c:v>
                </c:pt>
                <c:pt idx="69">
                  <c:v>0</c:v>
                </c:pt>
                <c:pt idx="70">
                  <c:v>0</c:v>
                </c:pt>
                <c:pt idx="71">
                  <c:v>0</c:v>
                </c:pt>
                <c:pt idx="72">
                  <c:v>0</c:v>
                </c:pt>
                <c:pt idx="73">
                  <c:v>0.54290245082157496</c:v>
                </c:pt>
                <c:pt idx="74">
                  <c:v>0</c:v>
                </c:pt>
                <c:pt idx="75">
                  <c:v>0.54290245082157496</c:v>
                </c:pt>
                <c:pt idx="76">
                  <c:v>0</c:v>
                </c:pt>
                <c:pt idx="77">
                  <c:v>0</c:v>
                </c:pt>
                <c:pt idx="78">
                  <c:v>0</c:v>
                </c:pt>
                <c:pt idx="79">
                  <c:v>0</c:v>
                </c:pt>
                <c:pt idx="80">
                  <c:v>0</c:v>
                </c:pt>
                <c:pt idx="81">
                  <c:v>0</c:v>
                </c:pt>
                <c:pt idx="82">
                  <c:v>0</c:v>
                </c:pt>
                <c:pt idx="83">
                  <c:v>0</c:v>
                </c:pt>
                <c:pt idx="84">
                  <c:v>0</c:v>
                </c:pt>
                <c:pt idx="85">
                  <c:v>0</c:v>
                </c:pt>
                <c:pt idx="86">
                  <c:v>0</c:v>
                </c:pt>
                <c:pt idx="87">
                  <c:v>0</c:v>
                </c:pt>
                <c:pt idx="88">
                  <c:v>0</c:v>
                </c:pt>
                <c:pt idx="89">
                  <c:v>0.54290245082157496</c:v>
                </c:pt>
                <c:pt idx="90">
                  <c:v>0</c:v>
                </c:pt>
                <c:pt idx="91">
                  <c:v>0.54290245082157496</c:v>
                </c:pt>
                <c:pt idx="92">
                  <c:v>0</c:v>
                </c:pt>
                <c:pt idx="93">
                  <c:v>0</c:v>
                </c:pt>
                <c:pt idx="94">
                  <c:v>0</c:v>
                </c:pt>
                <c:pt idx="95">
                  <c:v>0</c:v>
                </c:pt>
                <c:pt idx="96">
                  <c:v>0</c:v>
                </c:pt>
                <c:pt idx="97">
                  <c:v>0</c:v>
                </c:pt>
                <c:pt idx="98">
                  <c:v>0</c:v>
                </c:pt>
                <c:pt idx="99">
                  <c:v>0</c:v>
                </c:pt>
                <c:pt idx="100">
                  <c:v>0</c:v>
                </c:pt>
                <c:pt idx="101">
                  <c:v>0</c:v>
                </c:pt>
                <c:pt idx="102">
                  <c:v>0</c:v>
                </c:pt>
                <c:pt idx="103">
                  <c:v>0</c:v>
                </c:pt>
                <c:pt idx="104">
                  <c:v>0</c:v>
                </c:pt>
                <c:pt idx="105">
                  <c:v>0.54290245082157496</c:v>
                </c:pt>
                <c:pt idx="106">
                  <c:v>0</c:v>
                </c:pt>
                <c:pt idx="107">
                  <c:v>0.54290245082157496</c:v>
                </c:pt>
                <c:pt idx="108">
                  <c:v>0</c:v>
                </c:pt>
                <c:pt idx="109">
                  <c:v>0</c:v>
                </c:pt>
                <c:pt idx="110">
                  <c:v>0</c:v>
                </c:pt>
                <c:pt idx="111">
                  <c:v>0</c:v>
                </c:pt>
                <c:pt idx="112">
                  <c:v>0</c:v>
                </c:pt>
                <c:pt idx="113">
                  <c:v>0</c:v>
                </c:pt>
                <c:pt idx="114">
                  <c:v>0</c:v>
                </c:pt>
                <c:pt idx="115">
                  <c:v>0</c:v>
                </c:pt>
                <c:pt idx="116">
                  <c:v>0</c:v>
                </c:pt>
                <c:pt idx="117">
                  <c:v>0</c:v>
                </c:pt>
                <c:pt idx="118">
                  <c:v>0</c:v>
                </c:pt>
                <c:pt idx="119">
                  <c:v>0</c:v>
                </c:pt>
                <c:pt idx="120">
                  <c:v>0</c:v>
                </c:pt>
                <c:pt idx="121">
                  <c:v>0.54290245082157496</c:v>
                </c:pt>
                <c:pt idx="122">
                  <c:v>0</c:v>
                </c:pt>
                <c:pt idx="123">
                  <c:v>0.54290245082157496</c:v>
                </c:pt>
                <c:pt idx="124">
                  <c:v>0</c:v>
                </c:pt>
                <c:pt idx="125">
                  <c:v>0</c:v>
                </c:pt>
                <c:pt idx="126">
                  <c:v>0</c:v>
                </c:pt>
                <c:pt idx="127">
                  <c:v>0</c:v>
                </c:pt>
                <c:pt idx="128">
                  <c:v>0</c:v>
                </c:pt>
                <c:pt idx="129">
                  <c:v>0</c:v>
                </c:pt>
                <c:pt idx="130">
                  <c:v>0</c:v>
                </c:pt>
                <c:pt idx="131">
                  <c:v>0</c:v>
                </c:pt>
                <c:pt idx="132">
                  <c:v>0</c:v>
                </c:pt>
                <c:pt idx="133">
                  <c:v>0</c:v>
                </c:pt>
                <c:pt idx="134">
                  <c:v>0</c:v>
                </c:pt>
                <c:pt idx="135">
                  <c:v>0</c:v>
                </c:pt>
                <c:pt idx="136">
                  <c:v>0</c:v>
                </c:pt>
                <c:pt idx="137">
                  <c:v>0.54290245082157496</c:v>
                </c:pt>
                <c:pt idx="138">
                  <c:v>0</c:v>
                </c:pt>
                <c:pt idx="139">
                  <c:v>0.54290245082157496</c:v>
                </c:pt>
                <c:pt idx="140">
                  <c:v>0</c:v>
                </c:pt>
                <c:pt idx="141">
                  <c:v>0</c:v>
                </c:pt>
                <c:pt idx="142">
                  <c:v>0</c:v>
                </c:pt>
                <c:pt idx="143">
                  <c:v>0</c:v>
                </c:pt>
                <c:pt idx="144">
                  <c:v>0</c:v>
                </c:pt>
                <c:pt idx="145">
                  <c:v>0</c:v>
                </c:pt>
                <c:pt idx="146">
                  <c:v>0</c:v>
                </c:pt>
                <c:pt idx="147">
                  <c:v>0</c:v>
                </c:pt>
                <c:pt idx="148">
                  <c:v>0</c:v>
                </c:pt>
                <c:pt idx="149">
                  <c:v>0</c:v>
                </c:pt>
                <c:pt idx="150">
                  <c:v>0</c:v>
                </c:pt>
                <c:pt idx="151">
                  <c:v>0</c:v>
                </c:pt>
                <c:pt idx="152">
                  <c:v>0</c:v>
                </c:pt>
                <c:pt idx="153">
                  <c:v>0.54290245082157496</c:v>
                </c:pt>
                <c:pt idx="154">
                  <c:v>0</c:v>
                </c:pt>
                <c:pt idx="155">
                  <c:v>0.54290245082157496</c:v>
                </c:pt>
                <c:pt idx="156">
                  <c:v>0</c:v>
                </c:pt>
                <c:pt idx="157">
                  <c:v>0</c:v>
                </c:pt>
                <c:pt idx="158">
                  <c:v>0</c:v>
                </c:pt>
                <c:pt idx="159">
                  <c:v>0</c:v>
                </c:pt>
                <c:pt idx="160">
                  <c:v>0</c:v>
                </c:pt>
                <c:pt idx="161">
                  <c:v>0</c:v>
                </c:pt>
                <c:pt idx="162">
                  <c:v>0</c:v>
                </c:pt>
                <c:pt idx="163">
                  <c:v>0</c:v>
                </c:pt>
                <c:pt idx="164">
                  <c:v>0</c:v>
                </c:pt>
                <c:pt idx="165">
                  <c:v>0</c:v>
                </c:pt>
                <c:pt idx="166">
                  <c:v>0</c:v>
                </c:pt>
                <c:pt idx="167">
                  <c:v>0</c:v>
                </c:pt>
                <c:pt idx="168">
                  <c:v>0</c:v>
                </c:pt>
                <c:pt idx="169">
                  <c:v>0.54290245082157496</c:v>
                </c:pt>
                <c:pt idx="170">
                  <c:v>0</c:v>
                </c:pt>
                <c:pt idx="171">
                  <c:v>0.54290245082157496</c:v>
                </c:pt>
                <c:pt idx="172">
                  <c:v>0</c:v>
                </c:pt>
                <c:pt idx="173">
                  <c:v>0</c:v>
                </c:pt>
                <c:pt idx="174">
                  <c:v>0</c:v>
                </c:pt>
                <c:pt idx="175">
                  <c:v>0</c:v>
                </c:pt>
                <c:pt idx="176">
                  <c:v>0</c:v>
                </c:pt>
                <c:pt idx="177">
                  <c:v>0</c:v>
                </c:pt>
                <c:pt idx="178">
                  <c:v>0</c:v>
                </c:pt>
                <c:pt idx="179">
                  <c:v>0</c:v>
                </c:pt>
                <c:pt idx="180">
                  <c:v>0</c:v>
                </c:pt>
                <c:pt idx="181">
                  <c:v>0</c:v>
                </c:pt>
                <c:pt idx="182">
                  <c:v>0</c:v>
                </c:pt>
                <c:pt idx="183">
                  <c:v>0</c:v>
                </c:pt>
                <c:pt idx="184">
                  <c:v>0</c:v>
                </c:pt>
                <c:pt idx="185">
                  <c:v>0.54290245082157496</c:v>
                </c:pt>
                <c:pt idx="186">
                  <c:v>0</c:v>
                </c:pt>
                <c:pt idx="187">
                  <c:v>0.54290245082157496</c:v>
                </c:pt>
                <c:pt idx="188">
                  <c:v>0</c:v>
                </c:pt>
                <c:pt idx="189">
                  <c:v>0</c:v>
                </c:pt>
                <c:pt idx="190">
                  <c:v>0</c:v>
                </c:pt>
                <c:pt idx="191">
                  <c:v>0</c:v>
                </c:pt>
                <c:pt idx="192">
                  <c:v>0</c:v>
                </c:pt>
                <c:pt idx="193">
                  <c:v>0</c:v>
                </c:pt>
                <c:pt idx="194">
                  <c:v>0</c:v>
                </c:pt>
                <c:pt idx="195">
                  <c:v>0</c:v>
                </c:pt>
                <c:pt idx="196">
                  <c:v>0</c:v>
                </c:pt>
                <c:pt idx="197">
                  <c:v>0</c:v>
                </c:pt>
                <c:pt idx="198">
                  <c:v>0</c:v>
                </c:pt>
                <c:pt idx="199">
                  <c:v>0</c:v>
                </c:pt>
                <c:pt idx="200">
                  <c:v>0</c:v>
                </c:pt>
                <c:pt idx="201">
                  <c:v>0.54290245082157496</c:v>
                </c:pt>
                <c:pt idx="202">
                  <c:v>0</c:v>
                </c:pt>
                <c:pt idx="203">
                  <c:v>0.54290245082157496</c:v>
                </c:pt>
                <c:pt idx="204">
                  <c:v>0</c:v>
                </c:pt>
                <c:pt idx="205">
                  <c:v>0</c:v>
                </c:pt>
                <c:pt idx="206">
                  <c:v>0</c:v>
                </c:pt>
                <c:pt idx="207">
                  <c:v>0</c:v>
                </c:pt>
                <c:pt idx="208">
                  <c:v>0</c:v>
                </c:pt>
                <c:pt idx="209">
                  <c:v>0</c:v>
                </c:pt>
                <c:pt idx="210">
                  <c:v>0</c:v>
                </c:pt>
                <c:pt idx="211">
                  <c:v>0</c:v>
                </c:pt>
                <c:pt idx="212">
                  <c:v>0</c:v>
                </c:pt>
                <c:pt idx="213">
                  <c:v>0</c:v>
                </c:pt>
                <c:pt idx="214">
                  <c:v>0</c:v>
                </c:pt>
                <c:pt idx="215">
                  <c:v>0</c:v>
                </c:pt>
                <c:pt idx="216">
                  <c:v>0</c:v>
                </c:pt>
                <c:pt idx="217">
                  <c:v>0.54290245082157496</c:v>
                </c:pt>
                <c:pt idx="218">
                  <c:v>0</c:v>
                </c:pt>
                <c:pt idx="219">
                  <c:v>0.54290245082157496</c:v>
                </c:pt>
                <c:pt idx="220">
                  <c:v>0</c:v>
                </c:pt>
                <c:pt idx="221">
                  <c:v>0</c:v>
                </c:pt>
                <c:pt idx="222">
                  <c:v>0</c:v>
                </c:pt>
                <c:pt idx="223">
                  <c:v>0</c:v>
                </c:pt>
                <c:pt idx="224">
                  <c:v>0</c:v>
                </c:pt>
                <c:pt idx="225">
                  <c:v>0</c:v>
                </c:pt>
                <c:pt idx="226">
                  <c:v>0</c:v>
                </c:pt>
                <c:pt idx="227">
                  <c:v>0</c:v>
                </c:pt>
                <c:pt idx="228">
                  <c:v>0</c:v>
                </c:pt>
                <c:pt idx="229">
                  <c:v>0</c:v>
                </c:pt>
                <c:pt idx="230">
                  <c:v>0</c:v>
                </c:pt>
                <c:pt idx="231">
                  <c:v>0</c:v>
                </c:pt>
                <c:pt idx="232">
                  <c:v>0</c:v>
                </c:pt>
                <c:pt idx="233">
                  <c:v>0.54290245082157496</c:v>
                </c:pt>
                <c:pt idx="234">
                  <c:v>0</c:v>
                </c:pt>
                <c:pt idx="235">
                  <c:v>0.54290245082157496</c:v>
                </c:pt>
                <c:pt idx="236">
                  <c:v>0</c:v>
                </c:pt>
                <c:pt idx="237">
                  <c:v>0</c:v>
                </c:pt>
                <c:pt idx="238">
                  <c:v>0</c:v>
                </c:pt>
                <c:pt idx="239">
                  <c:v>0</c:v>
                </c:pt>
                <c:pt idx="240">
                  <c:v>0</c:v>
                </c:pt>
                <c:pt idx="241">
                  <c:v>0</c:v>
                </c:pt>
                <c:pt idx="242">
                  <c:v>0</c:v>
                </c:pt>
                <c:pt idx="243">
                  <c:v>0</c:v>
                </c:pt>
                <c:pt idx="244">
                  <c:v>0</c:v>
                </c:pt>
                <c:pt idx="245">
                  <c:v>0</c:v>
                </c:pt>
                <c:pt idx="246">
                  <c:v>0</c:v>
                </c:pt>
                <c:pt idx="247">
                  <c:v>0</c:v>
                </c:pt>
                <c:pt idx="248">
                  <c:v>0</c:v>
                </c:pt>
                <c:pt idx="249">
                  <c:v>0.54290245082157496</c:v>
                </c:pt>
                <c:pt idx="250">
                  <c:v>0</c:v>
                </c:pt>
                <c:pt idx="251">
                  <c:v>0.54290245082157496</c:v>
                </c:pt>
                <c:pt idx="252">
                  <c:v>0</c:v>
                </c:pt>
                <c:pt idx="253">
                  <c:v>0</c:v>
                </c:pt>
                <c:pt idx="254">
                  <c:v>0</c:v>
                </c:pt>
                <c:pt idx="255">
                  <c:v>0</c:v>
                </c:pt>
                <c:pt idx="256">
                  <c:v>0</c:v>
                </c:pt>
                <c:pt idx="257">
                  <c:v>0</c:v>
                </c:pt>
                <c:pt idx="258">
                  <c:v>0</c:v>
                </c:pt>
                <c:pt idx="259">
                  <c:v>0</c:v>
                </c:pt>
                <c:pt idx="260">
                  <c:v>0</c:v>
                </c:pt>
                <c:pt idx="261">
                  <c:v>0</c:v>
                </c:pt>
                <c:pt idx="262">
                  <c:v>0</c:v>
                </c:pt>
                <c:pt idx="263">
                  <c:v>0</c:v>
                </c:pt>
                <c:pt idx="264">
                  <c:v>0</c:v>
                </c:pt>
                <c:pt idx="265">
                  <c:v>0.54290245082157496</c:v>
                </c:pt>
                <c:pt idx="266">
                  <c:v>0</c:v>
                </c:pt>
                <c:pt idx="267">
                  <c:v>0.54290245082157496</c:v>
                </c:pt>
                <c:pt idx="268">
                  <c:v>0</c:v>
                </c:pt>
                <c:pt idx="269">
                  <c:v>0</c:v>
                </c:pt>
                <c:pt idx="270">
                  <c:v>0</c:v>
                </c:pt>
                <c:pt idx="271">
                  <c:v>0</c:v>
                </c:pt>
                <c:pt idx="272">
                  <c:v>0</c:v>
                </c:pt>
                <c:pt idx="273">
                  <c:v>0</c:v>
                </c:pt>
                <c:pt idx="274">
                  <c:v>0</c:v>
                </c:pt>
                <c:pt idx="275">
                  <c:v>0</c:v>
                </c:pt>
                <c:pt idx="276">
                  <c:v>0</c:v>
                </c:pt>
                <c:pt idx="277">
                  <c:v>0</c:v>
                </c:pt>
                <c:pt idx="278">
                  <c:v>0</c:v>
                </c:pt>
                <c:pt idx="279">
                  <c:v>0</c:v>
                </c:pt>
                <c:pt idx="280">
                  <c:v>0</c:v>
                </c:pt>
                <c:pt idx="281">
                  <c:v>0.54290245082157496</c:v>
                </c:pt>
                <c:pt idx="282">
                  <c:v>0</c:v>
                </c:pt>
                <c:pt idx="283">
                  <c:v>0.54290245082157496</c:v>
                </c:pt>
                <c:pt idx="284">
                  <c:v>0</c:v>
                </c:pt>
                <c:pt idx="285">
                  <c:v>0</c:v>
                </c:pt>
                <c:pt idx="286">
                  <c:v>0</c:v>
                </c:pt>
                <c:pt idx="287">
                  <c:v>0</c:v>
                </c:pt>
                <c:pt idx="288">
                  <c:v>0</c:v>
                </c:pt>
                <c:pt idx="289">
                  <c:v>0</c:v>
                </c:pt>
                <c:pt idx="290">
                  <c:v>0</c:v>
                </c:pt>
                <c:pt idx="291">
                  <c:v>0</c:v>
                </c:pt>
                <c:pt idx="292">
                  <c:v>0</c:v>
                </c:pt>
                <c:pt idx="293">
                  <c:v>0</c:v>
                </c:pt>
                <c:pt idx="294">
                  <c:v>0</c:v>
                </c:pt>
                <c:pt idx="295">
                  <c:v>0</c:v>
                </c:pt>
                <c:pt idx="296">
                  <c:v>0</c:v>
                </c:pt>
                <c:pt idx="297">
                  <c:v>0.54290245082157496</c:v>
                </c:pt>
                <c:pt idx="298">
                  <c:v>0</c:v>
                </c:pt>
                <c:pt idx="299">
                  <c:v>0.54290245082157496</c:v>
                </c:pt>
                <c:pt idx="300">
                  <c:v>0</c:v>
                </c:pt>
                <c:pt idx="301">
                  <c:v>0</c:v>
                </c:pt>
                <c:pt idx="302">
                  <c:v>0</c:v>
                </c:pt>
                <c:pt idx="303">
                  <c:v>0</c:v>
                </c:pt>
                <c:pt idx="304">
                  <c:v>0</c:v>
                </c:pt>
                <c:pt idx="305">
                  <c:v>0</c:v>
                </c:pt>
                <c:pt idx="306">
                  <c:v>0</c:v>
                </c:pt>
                <c:pt idx="307">
                  <c:v>0</c:v>
                </c:pt>
                <c:pt idx="308">
                  <c:v>0</c:v>
                </c:pt>
                <c:pt idx="309">
                  <c:v>0</c:v>
                </c:pt>
                <c:pt idx="310">
                  <c:v>0</c:v>
                </c:pt>
                <c:pt idx="311">
                  <c:v>0</c:v>
                </c:pt>
                <c:pt idx="312">
                  <c:v>0</c:v>
                </c:pt>
                <c:pt idx="313">
                  <c:v>0.54290245082157496</c:v>
                </c:pt>
                <c:pt idx="314">
                  <c:v>0</c:v>
                </c:pt>
                <c:pt idx="315">
                  <c:v>0.54290245082157496</c:v>
                </c:pt>
                <c:pt idx="316">
                  <c:v>0</c:v>
                </c:pt>
                <c:pt idx="317">
                  <c:v>0</c:v>
                </c:pt>
                <c:pt idx="318">
                  <c:v>0</c:v>
                </c:pt>
                <c:pt idx="319">
                  <c:v>0</c:v>
                </c:pt>
                <c:pt idx="320">
                  <c:v>0</c:v>
                </c:pt>
                <c:pt idx="321">
                  <c:v>0</c:v>
                </c:pt>
                <c:pt idx="322">
                  <c:v>0</c:v>
                </c:pt>
                <c:pt idx="323">
                  <c:v>0</c:v>
                </c:pt>
                <c:pt idx="324">
                  <c:v>0</c:v>
                </c:pt>
                <c:pt idx="325">
                  <c:v>0</c:v>
                </c:pt>
                <c:pt idx="326">
                  <c:v>0</c:v>
                </c:pt>
                <c:pt idx="327">
                  <c:v>0</c:v>
                </c:pt>
                <c:pt idx="328">
                  <c:v>0</c:v>
                </c:pt>
                <c:pt idx="329">
                  <c:v>0.54290245082157496</c:v>
                </c:pt>
                <c:pt idx="330">
                  <c:v>0</c:v>
                </c:pt>
                <c:pt idx="331">
                  <c:v>0.54290245082157496</c:v>
                </c:pt>
                <c:pt idx="332">
                  <c:v>0</c:v>
                </c:pt>
                <c:pt idx="333">
                  <c:v>0</c:v>
                </c:pt>
                <c:pt idx="334">
                  <c:v>0</c:v>
                </c:pt>
                <c:pt idx="335">
                  <c:v>0</c:v>
                </c:pt>
                <c:pt idx="336">
                  <c:v>0</c:v>
                </c:pt>
                <c:pt idx="337">
                  <c:v>0</c:v>
                </c:pt>
                <c:pt idx="338">
                  <c:v>0</c:v>
                </c:pt>
                <c:pt idx="339">
                  <c:v>0</c:v>
                </c:pt>
                <c:pt idx="340">
                  <c:v>0</c:v>
                </c:pt>
                <c:pt idx="341">
                  <c:v>0</c:v>
                </c:pt>
                <c:pt idx="342">
                  <c:v>0</c:v>
                </c:pt>
                <c:pt idx="343">
                  <c:v>0</c:v>
                </c:pt>
                <c:pt idx="344">
                  <c:v>0</c:v>
                </c:pt>
                <c:pt idx="345">
                  <c:v>0.54290245082157496</c:v>
                </c:pt>
                <c:pt idx="346">
                  <c:v>0</c:v>
                </c:pt>
                <c:pt idx="347">
                  <c:v>0.54290245082157496</c:v>
                </c:pt>
                <c:pt idx="348">
                  <c:v>0</c:v>
                </c:pt>
                <c:pt idx="349">
                  <c:v>0</c:v>
                </c:pt>
                <c:pt idx="350">
                  <c:v>0</c:v>
                </c:pt>
                <c:pt idx="351">
                  <c:v>0</c:v>
                </c:pt>
                <c:pt idx="352">
                  <c:v>0</c:v>
                </c:pt>
                <c:pt idx="353">
                  <c:v>0</c:v>
                </c:pt>
                <c:pt idx="354">
                  <c:v>0</c:v>
                </c:pt>
                <c:pt idx="355">
                  <c:v>0</c:v>
                </c:pt>
                <c:pt idx="356">
                  <c:v>0</c:v>
                </c:pt>
                <c:pt idx="357">
                  <c:v>0</c:v>
                </c:pt>
                <c:pt idx="358">
                  <c:v>0</c:v>
                </c:pt>
                <c:pt idx="359">
                  <c:v>0</c:v>
                </c:pt>
                <c:pt idx="360">
                  <c:v>0</c:v>
                </c:pt>
                <c:pt idx="361">
                  <c:v>0.54290245082157496</c:v>
                </c:pt>
                <c:pt idx="362">
                  <c:v>0</c:v>
                </c:pt>
                <c:pt idx="363">
                  <c:v>0.54290245082157496</c:v>
                </c:pt>
                <c:pt idx="364">
                  <c:v>0</c:v>
                </c:pt>
                <c:pt idx="365">
                  <c:v>0</c:v>
                </c:pt>
                <c:pt idx="366">
                  <c:v>0</c:v>
                </c:pt>
                <c:pt idx="367">
                  <c:v>0</c:v>
                </c:pt>
                <c:pt idx="368">
                  <c:v>0</c:v>
                </c:pt>
                <c:pt idx="369">
                  <c:v>0</c:v>
                </c:pt>
                <c:pt idx="370">
                  <c:v>0</c:v>
                </c:pt>
                <c:pt idx="371">
                  <c:v>0</c:v>
                </c:pt>
                <c:pt idx="372">
                  <c:v>0</c:v>
                </c:pt>
                <c:pt idx="373">
                  <c:v>0</c:v>
                </c:pt>
                <c:pt idx="374">
                  <c:v>0</c:v>
                </c:pt>
                <c:pt idx="375">
                  <c:v>0</c:v>
                </c:pt>
                <c:pt idx="376">
                  <c:v>0</c:v>
                </c:pt>
                <c:pt idx="377">
                  <c:v>0.54290245082157496</c:v>
                </c:pt>
                <c:pt idx="378">
                  <c:v>0</c:v>
                </c:pt>
                <c:pt idx="379">
                  <c:v>0.54290245082157496</c:v>
                </c:pt>
                <c:pt idx="380">
                  <c:v>0</c:v>
                </c:pt>
                <c:pt idx="381">
                  <c:v>0</c:v>
                </c:pt>
                <c:pt idx="382">
                  <c:v>0</c:v>
                </c:pt>
                <c:pt idx="383">
                  <c:v>0</c:v>
                </c:pt>
                <c:pt idx="384">
                  <c:v>0</c:v>
                </c:pt>
                <c:pt idx="385">
                  <c:v>0</c:v>
                </c:pt>
                <c:pt idx="386">
                  <c:v>0</c:v>
                </c:pt>
                <c:pt idx="387">
                  <c:v>0</c:v>
                </c:pt>
                <c:pt idx="388">
                  <c:v>0</c:v>
                </c:pt>
                <c:pt idx="389">
                  <c:v>0</c:v>
                </c:pt>
                <c:pt idx="390">
                  <c:v>0</c:v>
                </c:pt>
                <c:pt idx="391">
                  <c:v>0</c:v>
                </c:pt>
                <c:pt idx="392">
                  <c:v>0</c:v>
                </c:pt>
                <c:pt idx="393">
                  <c:v>0.54290245082157496</c:v>
                </c:pt>
                <c:pt idx="394">
                  <c:v>0</c:v>
                </c:pt>
                <c:pt idx="395">
                  <c:v>0.54290245082157496</c:v>
                </c:pt>
                <c:pt idx="396">
                  <c:v>0</c:v>
                </c:pt>
                <c:pt idx="397">
                  <c:v>0</c:v>
                </c:pt>
                <c:pt idx="398">
                  <c:v>0</c:v>
                </c:pt>
                <c:pt idx="399">
                  <c:v>0</c:v>
                </c:pt>
                <c:pt idx="400">
                  <c:v>0</c:v>
                </c:pt>
                <c:pt idx="401">
                  <c:v>0</c:v>
                </c:pt>
                <c:pt idx="402">
                  <c:v>0</c:v>
                </c:pt>
                <c:pt idx="403">
                  <c:v>0</c:v>
                </c:pt>
                <c:pt idx="404">
                  <c:v>0</c:v>
                </c:pt>
                <c:pt idx="405">
                  <c:v>0</c:v>
                </c:pt>
                <c:pt idx="406">
                  <c:v>0</c:v>
                </c:pt>
                <c:pt idx="407">
                  <c:v>0</c:v>
                </c:pt>
                <c:pt idx="408">
                  <c:v>0</c:v>
                </c:pt>
                <c:pt idx="409">
                  <c:v>0.54290245082157496</c:v>
                </c:pt>
                <c:pt idx="410">
                  <c:v>0</c:v>
                </c:pt>
                <c:pt idx="411">
                  <c:v>0.54290245082157496</c:v>
                </c:pt>
                <c:pt idx="412">
                  <c:v>0</c:v>
                </c:pt>
                <c:pt idx="413">
                  <c:v>0</c:v>
                </c:pt>
                <c:pt idx="414">
                  <c:v>0</c:v>
                </c:pt>
                <c:pt idx="415">
                  <c:v>0</c:v>
                </c:pt>
                <c:pt idx="416">
                  <c:v>0</c:v>
                </c:pt>
                <c:pt idx="417">
                  <c:v>0</c:v>
                </c:pt>
                <c:pt idx="418">
                  <c:v>0</c:v>
                </c:pt>
                <c:pt idx="419">
                  <c:v>0</c:v>
                </c:pt>
                <c:pt idx="420">
                  <c:v>0</c:v>
                </c:pt>
                <c:pt idx="421">
                  <c:v>0</c:v>
                </c:pt>
                <c:pt idx="422">
                  <c:v>0</c:v>
                </c:pt>
                <c:pt idx="423">
                  <c:v>0</c:v>
                </c:pt>
                <c:pt idx="424">
                  <c:v>0</c:v>
                </c:pt>
                <c:pt idx="425">
                  <c:v>0.54290245082157496</c:v>
                </c:pt>
                <c:pt idx="426">
                  <c:v>0</c:v>
                </c:pt>
                <c:pt idx="427">
                  <c:v>0.54290245082157496</c:v>
                </c:pt>
                <c:pt idx="428">
                  <c:v>0</c:v>
                </c:pt>
                <c:pt idx="429">
                  <c:v>0</c:v>
                </c:pt>
                <c:pt idx="430">
                  <c:v>0</c:v>
                </c:pt>
                <c:pt idx="431">
                  <c:v>0</c:v>
                </c:pt>
                <c:pt idx="432">
                  <c:v>0</c:v>
                </c:pt>
                <c:pt idx="433">
                  <c:v>0</c:v>
                </c:pt>
                <c:pt idx="434">
                  <c:v>0</c:v>
                </c:pt>
                <c:pt idx="435">
                  <c:v>0</c:v>
                </c:pt>
                <c:pt idx="436">
                  <c:v>0</c:v>
                </c:pt>
                <c:pt idx="437">
                  <c:v>0</c:v>
                </c:pt>
                <c:pt idx="438">
                  <c:v>0</c:v>
                </c:pt>
                <c:pt idx="439">
                  <c:v>0</c:v>
                </c:pt>
                <c:pt idx="440">
                  <c:v>0</c:v>
                </c:pt>
                <c:pt idx="441">
                  <c:v>0.54290245082157496</c:v>
                </c:pt>
                <c:pt idx="442">
                  <c:v>0</c:v>
                </c:pt>
                <c:pt idx="443">
                  <c:v>0.54290245082157496</c:v>
                </c:pt>
                <c:pt idx="444">
                  <c:v>0</c:v>
                </c:pt>
                <c:pt idx="445">
                  <c:v>0</c:v>
                </c:pt>
                <c:pt idx="446">
                  <c:v>0</c:v>
                </c:pt>
                <c:pt idx="447">
                  <c:v>0</c:v>
                </c:pt>
                <c:pt idx="448">
                  <c:v>0</c:v>
                </c:pt>
                <c:pt idx="449">
                  <c:v>0</c:v>
                </c:pt>
                <c:pt idx="450">
                  <c:v>0</c:v>
                </c:pt>
                <c:pt idx="451">
                  <c:v>0</c:v>
                </c:pt>
                <c:pt idx="452">
                  <c:v>0</c:v>
                </c:pt>
                <c:pt idx="453">
                  <c:v>0</c:v>
                </c:pt>
                <c:pt idx="454">
                  <c:v>0</c:v>
                </c:pt>
                <c:pt idx="455">
                  <c:v>0</c:v>
                </c:pt>
                <c:pt idx="456">
                  <c:v>0</c:v>
                </c:pt>
                <c:pt idx="457">
                  <c:v>0.54290245082157496</c:v>
                </c:pt>
                <c:pt idx="458">
                  <c:v>0</c:v>
                </c:pt>
                <c:pt idx="459">
                  <c:v>0.54290245082157496</c:v>
                </c:pt>
                <c:pt idx="460">
                  <c:v>0</c:v>
                </c:pt>
                <c:pt idx="461">
                  <c:v>0</c:v>
                </c:pt>
                <c:pt idx="462">
                  <c:v>0</c:v>
                </c:pt>
                <c:pt idx="463">
                  <c:v>0</c:v>
                </c:pt>
                <c:pt idx="464">
                  <c:v>0</c:v>
                </c:pt>
                <c:pt idx="465">
                  <c:v>0</c:v>
                </c:pt>
                <c:pt idx="466">
                  <c:v>0</c:v>
                </c:pt>
                <c:pt idx="467">
                  <c:v>0</c:v>
                </c:pt>
                <c:pt idx="468">
                  <c:v>0</c:v>
                </c:pt>
                <c:pt idx="469">
                  <c:v>0</c:v>
                </c:pt>
                <c:pt idx="470">
                  <c:v>0</c:v>
                </c:pt>
                <c:pt idx="471">
                  <c:v>0</c:v>
                </c:pt>
                <c:pt idx="472">
                  <c:v>0</c:v>
                </c:pt>
                <c:pt idx="473">
                  <c:v>0.54290245082157496</c:v>
                </c:pt>
                <c:pt idx="474">
                  <c:v>0</c:v>
                </c:pt>
                <c:pt idx="475">
                  <c:v>0.54290245082157496</c:v>
                </c:pt>
                <c:pt idx="476">
                  <c:v>0</c:v>
                </c:pt>
                <c:pt idx="477">
                  <c:v>0</c:v>
                </c:pt>
                <c:pt idx="478">
                  <c:v>0</c:v>
                </c:pt>
                <c:pt idx="479">
                  <c:v>0</c:v>
                </c:pt>
                <c:pt idx="480">
                  <c:v>0</c:v>
                </c:pt>
                <c:pt idx="481">
                  <c:v>0</c:v>
                </c:pt>
                <c:pt idx="482">
                  <c:v>0</c:v>
                </c:pt>
                <c:pt idx="483">
                  <c:v>0</c:v>
                </c:pt>
                <c:pt idx="484">
                  <c:v>0</c:v>
                </c:pt>
                <c:pt idx="485">
                  <c:v>0</c:v>
                </c:pt>
                <c:pt idx="486">
                  <c:v>0</c:v>
                </c:pt>
                <c:pt idx="487">
                  <c:v>0</c:v>
                </c:pt>
                <c:pt idx="488">
                  <c:v>0</c:v>
                </c:pt>
                <c:pt idx="489">
                  <c:v>0.54290245082157496</c:v>
                </c:pt>
                <c:pt idx="490">
                  <c:v>0</c:v>
                </c:pt>
                <c:pt idx="491">
                  <c:v>0.54290245082157496</c:v>
                </c:pt>
                <c:pt idx="492">
                  <c:v>0</c:v>
                </c:pt>
                <c:pt idx="493">
                  <c:v>0</c:v>
                </c:pt>
                <c:pt idx="494">
                  <c:v>0</c:v>
                </c:pt>
                <c:pt idx="495">
                  <c:v>0</c:v>
                </c:pt>
                <c:pt idx="496">
                  <c:v>0</c:v>
                </c:pt>
                <c:pt idx="497">
                  <c:v>0</c:v>
                </c:pt>
                <c:pt idx="498">
                  <c:v>0</c:v>
                </c:pt>
                <c:pt idx="499">
                  <c:v>0</c:v>
                </c:pt>
              </c:numCache>
            </c:numRef>
          </c:val>
          <c:smooth val="0"/>
        </c:ser>
        <c:ser>
          <c:idx val="2"/>
          <c:order val="2"/>
          <c:tx>
            <c:strRef>
              <c:f>Sheet1!$D$1</c:f>
              <c:strCache>
                <c:ptCount val="1"/>
                <c:pt idx="0">
                  <c:v>n10</c:v>
                </c:pt>
              </c:strCache>
            </c:strRef>
          </c:tx>
          <c:spPr>
            <a:ln w="28575" cap="rnd">
              <a:solidFill>
                <a:schemeClr val="accent3"/>
              </a:solidFill>
              <a:round/>
            </a:ln>
            <a:effectLst/>
          </c:spPr>
          <c:marker>
            <c:symbol val="none"/>
          </c:marker>
          <c:cat>
            <c:numRef>
              <c:f>Sheet1!$A$2:$A$501</c:f>
              <c:numCache>
                <c:formatCode>General</c:formatCode>
                <c:ptCount val="50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pt idx="398">
                  <c:v>398</c:v>
                </c:pt>
                <c:pt idx="399">
                  <c:v>399</c:v>
                </c:pt>
                <c:pt idx="400">
                  <c:v>400</c:v>
                </c:pt>
                <c:pt idx="401">
                  <c:v>401</c:v>
                </c:pt>
                <c:pt idx="402">
                  <c:v>402</c:v>
                </c:pt>
                <c:pt idx="403">
                  <c:v>403</c:v>
                </c:pt>
                <c:pt idx="404">
                  <c:v>404</c:v>
                </c:pt>
                <c:pt idx="405">
                  <c:v>405</c:v>
                </c:pt>
                <c:pt idx="406">
                  <c:v>406</c:v>
                </c:pt>
                <c:pt idx="407">
                  <c:v>407</c:v>
                </c:pt>
                <c:pt idx="408">
                  <c:v>408</c:v>
                </c:pt>
                <c:pt idx="409">
                  <c:v>409</c:v>
                </c:pt>
                <c:pt idx="410">
                  <c:v>410</c:v>
                </c:pt>
                <c:pt idx="411">
                  <c:v>411</c:v>
                </c:pt>
                <c:pt idx="412">
                  <c:v>412</c:v>
                </c:pt>
                <c:pt idx="413">
                  <c:v>413</c:v>
                </c:pt>
                <c:pt idx="414">
                  <c:v>414</c:v>
                </c:pt>
                <c:pt idx="415">
                  <c:v>415</c:v>
                </c:pt>
                <c:pt idx="416">
                  <c:v>416</c:v>
                </c:pt>
                <c:pt idx="417">
                  <c:v>417</c:v>
                </c:pt>
                <c:pt idx="418">
                  <c:v>418</c:v>
                </c:pt>
                <c:pt idx="419">
                  <c:v>419</c:v>
                </c:pt>
                <c:pt idx="420">
                  <c:v>420</c:v>
                </c:pt>
                <c:pt idx="421">
                  <c:v>421</c:v>
                </c:pt>
                <c:pt idx="422">
                  <c:v>422</c:v>
                </c:pt>
                <c:pt idx="423">
                  <c:v>423</c:v>
                </c:pt>
                <c:pt idx="424">
                  <c:v>424</c:v>
                </c:pt>
                <c:pt idx="425">
                  <c:v>425</c:v>
                </c:pt>
                <c:pt idx="426">
                  <c:v>426</c:v>
                </c:pt>
                <c:pt idx="427">
                  <c:v>427</c:v>
                </c:pt>
                <c:pt idx="428">
                  <c:v>428</c:v>
                </c:pt>
                <c:pt idx="429">
                  <c:v>429</c:v>
                </c:pt>
                <c:pt idx="430">
                  <c:v>430</c:v>
                </c:pt>
                <c:pt idx="431">
                  <c:v>431</c:v>
                </c:pt>
                <c:pt idx="432">
                  <c:v>432</c:v>
                </c:pt>
                <c:pt idx="433">
                  <c:v>433</c:v>
                </c:pt>
                <c:pt idx="434">
                  <c:v>434</c:v>
                </c:pt>
                <c:pt idx="435">
                  <c:v>435</c:v>
                </c:pt>
                <c:pt idx="436">
                  <c:v>436</c:v>
                </c:pt>
                <c:pt idx="437">
                  <c:v>437</c:v>
                </c:pt>
                <c:pt idx="438">
                  <c:v>438</c:v>
                </c:pt>
                <c:pt idx="439">
                  <c:v>439</c:v>
                </c:pt>
                <c:pt idx="440">
                  <c:v>440</c:v>
                </c:pt>
                <c:pt idx="441">
                  <c:v>441</c:v>
                </c:pt>
                <c:pt idx="442">
                  <c:v>442</c:v>
                </c:pt>
                <c:pt idx="443">
                  <c:v>443</c:v>
                </c:pt>
                <c:pt idx="444">
                  <c:v>444</c:v>
                </c:pt>
                <c:pt idx="445">
                  <c:v>445</c:v>
                </c:pt>
                <c:pt idx="446">
                  <c:v>446</c:v>
                </c:pt>
                <c:pt idx="447">
                  <c:v>447</c:v>
                </c:pt>
                <c:pt idx="448">
                  <c:v>448</c:v>
                </c:pt>
                <c:pt idx="449">
                  <c:v>449</c:v>
                </c:pt>
                <c:pt idx="450">
                  <c:v>450</c:v>
                </c:pt>
                <c:pt idx="451">
                  <c:v>451</c:v>
                </c:pt>
                <c:pt idx="452">
                  <c:v>452</c:v>
                </c:pt>
                <c:pt idx="453">
                  <c:v>453</c:v>
                </c:pt>
                <c:pt idx="454">
                  <c:v>454</c:v>
                </c:pt>
                <c:pt idx="455">
                  <c:v>455</c:v>
                </c:pt>
                <c:pt idx="456">
                  <c:v>456</c:v>
                </c:pt>
                <c:pt idx="457">
                  <c:v>457</c:v>
                </c:pt>
                <c:pt idx="458">
                  <c:v>458</c:v>
                </c:pt>
                <c:pt idx="459">
                  <c:v>459</c:v>
                </c:pt>
                <c:pt idx="460">
                  <c:v>460</c:v>
                </c:pt>
                <c:pt idx="461">
                  <c:v>461</c:v>
                </c:pt>
                <c:pt idx="462">
                  <c:v>462</c:v>
                </c:pt>
                <c:pt idx="463">
                  <c:v>463</c:v>
                </c:pt>
                <c:pt idx="464">
                  <c:v>464</c:v>
                </c:pt>
                <c:pt idx="465">
                  <c:v>465</c:v>
                </c:pt>
                <c:pt idx="466">
                  <c:v>466</c:v>
                </c:pt>
                <c:pt idx="467">
                  <c:v>467</c:v>
                </c:pt>
                <c:pt idx="468">
                  <c:v>468</c:v>
                </c:pt>
                <c:pt idx="469">
                  <c:v>469</c:v>
                </c:pt>
                <c:pt idx="470">
                  <c:v>470</c:v>
                </c:pt>
                <c:pt idx="471">
                  <c:v>471</c:v>
                </c:pt>
                <c:pt idx="472">
                  <c:v>472</c:v>
                </c:pt>
                <c:pt idx="473">
                  <c:v>473</c:v>
                </c:pt>
                <c:pt idx="474">
                  <c:v>474</c:v>
                </c:pt>
                <c:pt idx="475">
                  <c:v>475</c:v>
                </c:pt>
                <c:pt idx="476">
                  <c:v>476</c:v>
                </c:pt>
                <c:pt idx="477">
                  <c:v>477</c:v>
                </c:pt>
                <c:pt idx="478">
                  <c:v>478</c:v>
                </c:pt>
                <c:pt idx="479">
                  <c:v>479</c:v>
                </c:pt>
                <c:pt idx="480">
                  <c:v>480</c:v>
                </c:pt>
                <c:pt idx="481">
                  <c:v>481</c:v>
                </c:pt>
                <c:pt idx="482">
                  <c:v>482</c:v>
                </c:pt>
                <c:pt idx="483">
                  <c:v>483</c:v>
                </c:pt>
                <c:pt idx="484">
                  <c:v>484</c:v>
                </c:pt>
                <c:pt idx="485">
                  <c:v>485</c:v>
                </c:pt>
                <c:pt idx="486">
                  <c:v>486</c:v>
                </c:pt>
                <c:pt idx="487">
                  <c:v>487</c:v>
                </c:pt>
                <c:pt idx="488">
                  <c:v>488</c:v>
                </c:pt>
                <c:pt idx="489">
                  <c:v>489</c:v>
                </c:pt>
                <c:pt idx="490">
                  <c:v>490</c:v>
                </c:pt>
                <c:pt idx="491">
                  <c:v>491</c:v>
                </c:pt>
                <c:pt idx="492">
                  <c:v>492</c:v>
                </c:pt>
                <c:pt idx="493">
                  <c:v>493</c:v>
                </c:pt>
                <c:pt idx="494">
                  <c:v>494</c:v>
                </c:pt>
                <c:pt idx="495">
                  <c:v>495</c:v>
                </c:pt>
                <c:pt idx="496">
                  <c:v>496</c:v>
                </c:pt>
                <c:pt idx="497">
                  <c:v>497</c:v>
                </c:pt>
                <c:pt idx="498">
                  <c:v>498</c:v>
                </c:pt>
                <c:pt idx="499">
                  <c:v>499</c:v>
                </c:pt>
              </c:numCache>
            </c:numRef>
          </c:cat>
          <c:val>
            <c:numRef>
              <c:f>Sheet1!$D$2:$D$501</c:f>
              <c:numCache>
                <c:formatCode>General</c:formatCode>
                <c:ptCount val="500"/>
                <c:pt idx="0">
                  <c:v>0</c:v>
                </c:pt>
                <c:pt idx="1">
                  <c:v>0</c:v>
                </c:pt>
                <c:pt idx="2">
                  <c:v>0.90483741803595896</c:v>
                </c:pt>
                <c:pt idx="3">
                  <c:v>0.81873075307798104</c:v>
                </c:pt>
                <c:pt idx="4">
                  <c:v>1.64565563871767</c:v>
                </c:pt>
                <c:pt idx="5">
                  <c:v>1.4890507991136199</c:v>
                </c:pt>
                <c:pt idx="6">
                  <c:v>1.3473488803943501</c:v>
                </c:pt>
                <c:pt idx="7">
                  <c:v>1.2191316821296601</c:v>
                </c:pt>
                <c:pt idx="8">
                  <c:v>1.10311596350404</c:v>
                </c:pt>
                <c:pt idx="9">
                  <c:v>0.99814060021124795</c:v>
                </c:pt>
                <c:pt idx="10">
                  <c:v>1.5211710949683499</c:v>
                </c:pt>
                <c:pt idx="11">
                  <c:v>1.3764125259621001</c:v>
                </c:pt>
                <c:pt idx="12">
                  <c:v>1.8634456875802501</c:v>
                </c:pt>
                <c:pt idx="13">
                  <c:v>1.68611538460035</c:v>
                </c:pt>
                <c:pt idx="14">
                  <c:v>1.5256602911124899</c:v>
                </c:pt>
                <c:pt idx="15">
                  <c:v>1.3804745186102201</c:v>
                </c:pt>
                <c:pt idx="16">
                  <c:v>1.2491049990837</c:v>
                </c:pt>
                <c:pt idx="17">
                  <c:v>1.1984112882557501</c:v>
                </c:pt>
                <c:pt idx="18">
                  <c:v>1.9892047938464399</c:v>
                </c:pt>
                <c:pt idx="19">
                  <c:v>1.7440904959438099</c:v>
                </c:pt>
                <c:pt idx="20">
                  <c:v>2.3953028044837601</c:v>
                </c:pt>
                <c:pt idx="21">
                  <c:v>2.1673596050233801</c:v>
                </c:pt>
                <c:pt idx="22">
                  <c:v>1.96110806896479</c:v>
                </c:pt>
                <c:pt idx="23">
                  <c:v>1.7744839616115899</c:v>
                </c:pt>
                <c:pt idx="24">
                  <c:v>1.6056194861708499</c:v>
                </c:pt>
                <c:pt idx="25">
                  <c:v>1.4528245902150501</c:v>
                </c:pt>
                <c:pt idx="26">
                  <c:v>1.8253271844878101</c:v>
                </c:pt>
                <c:pt idx="27">
                  <c:v>1.6516243366828001</c:v>
                </c:pt>
                <c:pt idx="28">
                  <c:v>2.0052086337878898</c:v>
                </c:pt>
                <c:pt idx="29">
                  <c:v>1.81438780282005</c:v>
                </c:pt>
                <c:pt idx="30">
                  <c:v>1.64172597481963</c:v>
                </c:pt>
                <c:pt idx="31">
                  <c:v>1.4854950921783601</c:v>
                </c:pt>
                <c:pt idx="32">
                  <c:v>1.34413154371176</c:v>
                </c:pt>
                <c:pt idx="33">
                  <c:v>1.2839382916358699</c:v>
                </c:pt>
                <c:pt idx="34">
                  <c:v>2.06659282675726</c:v>
                </c:pt>
                <c:pt idx="35">
                  <c:v>1.8144878916526901</c:v>
                </c:pt>
                <c:pt idx="36">
                  <c:v>2.4595880222049402</c:v>
                </c:pt>
                <c:pt idx="37">
                  <c:v>2.2255272754440898</c:v>
                </c:pt>
                <c:pt idx="38">
                  <c:v>2.01374035368144</c:v>
                </c:pt>
                <c:pt idx="39">
                  <c:v>1.8221076222199299</c:v>
                </c:pt>
                <c:pt idx="40">
                  <c:v>1.64871115627312</c:v>
                </c:pt>
                <c:pt idx="41">
                  <c:v>1.4918155457292499</c:v>
                </c:pt>
                <c:pt idx="42">
                  <c:v>1.77196385998726</c:v>
                </c:pt>
                <c:pt idx="43">
                  <c:v>1.6033392039239001</c:v>
                </c:pt>
                <c:pt idx="44">
                  <c:v>1.87287463891803</c:v>
                </c:pt>
                <c:pt idx="45">
                  <c:v>1.6946470525836199</c:v>
                </c:pt>
                <c:pt idx="46">
                  <c:v>1.5333800635420101</c:v>
                </c:pt>
                <c:pt idx="47">
                  <c:v>1.3874596575631699</c:v>
                </c:pt>
                <c:pt idx="48">
                  <c:v>1.2554254141785099</c:v>
                </c:pt>
                <c:pt idx="49">
                  <c:v>1.1938190456246001</c:v>
                </c:pt>
                <c:pt idx="50">
                  <c:v>1.9850495608810701</c:v>
                </c:pt>
                <c:pt idx="51">
                  <c:v>1.7487727746083199</c:v>
                </c:pt>
                <c:pt idx="52">
                  <c:v>2.4127967845117899</c:v>
                </c:pt>
                <c:pt idx="53">
                  <c:v>2.1831888127431101</c:v>
                </c:pt>
                <c:pt idx="54">
                  <c:v>1.97543092840747</c:v>
                </c:pt>
                <c:pt idx="55">
                  <c:v>1.7874438207685901</c:v>
                </c:pt>
                <c:pt idx="56">
                  <c:v>1.61734605166858</c:v>
                </c:pt>
                <c:pt idx="57">
                  <c:v>1.4634352254624501</c:v>
                </c:pt>
                <c:pt idx="58">
                  <c:v>1.67302494541883</c:v>
                </c:pt>
                <c:pt idx="59">
                  <c:v>1.5138155719225199</c:v>
                </c:pt>
                <c:pt idx="60">
                  <c:v>1.7186109680295101</c:v>
                </c:pt>
                <c:pt idx="61">
                  <c:v>1.5550635109201001</c:v>
                </c:pt>
                <c:pt idx="62">
                  <c:v>1.4070796521028801</c:v>
                </c:pt>
                <c:pt idx="63">
                  <c:v>1.2731783193797099</c:v>
                </c:pt>
                <c:pt idx="64">
                  <c:v>1.1520193832068999</c:v>
                </c:pt>
                <c:pt idx="65">
                  <c:v>1.09052773615258</c:v>
                </c:pt>
                <c:pt idx="66">
                  <c:v>1.8915877191128601</c:v>
                </c:pt>
                <c:pt idx="67">
                  <c:v>1.6721677027361601</c:v>
                </c:pt>
                <c:pt idx="68">
                  <c:v>2.3559861054116502</c:v>
                </c:pt>
                <c:pt idx="69">
                  <c:v>2.1317843845492699</c:v>
                </c:pt>
                <c:pt idx="70">
                  <c:v>1.9289182783249399</c:v>
                </c:pt>
                <c:pt idx="71">
                  <c:v>1.7453574345619101</c:v>
                </c:pt>
                <c:pt idx="72">
                  <c:v>1.5792647146388601</c:v>
                </c:pt>
                <c:pt idx="73">
                  <c:v>1.4289778067891199</c:v>
                </c:pt>
                <c:pt idx="74">
                  <c:v>1.58130167552948</c:v>
                </c:pt>
                <c:pt idx="75">
                  <c:v>1.4308209252220301</c:v>
                </c:pt>
                <c:pt idx="76">
                  <c:v>1.58296939805345</c:v>
                </c:pt>
                <c:pt idx="77">
                  <c:v>1.4323299429646199</c:v>
                </c:pt>
                <c:pt idx="78">
                  <c:v>1.2960257273677001</c:v>
                </c:pt>
                <c:pt idx="79">
                  <c:v>1.1726925728595701</c:v>
                </c:pt>
                <c:pt idx="80">
                  <c:v>1.0610961197762001</c:v>
                </c:pt>
                <c:pt idx="81">
                  <c:v>0.99995536837765198</c:v>
                </c:pt>
                <c:pt idx="82">
                  <c:v>1.80963445170999</c:v>
                </c:pt>
                <c:pt idx="83">
                  <c:v>1.6048100925028601</c:v>
                </c:pt>
                <c:pt idx="84">
                  <c:v>2.3057119282415002</c:v>
                </c:pt>
                <c:pt idx="85">
                  <c:v>2.0862944278847499</c:v>
                </c:pt>
                <c:pt idx="86">
                  <c:v>1.8877572633900399</c:v>
                </c:pt>
                <c:pt idx="87">
                  <c:v>1.70811340808448</c:v>
                </c:pt>
                <c:pt idx="88">
                  <c:v>1.54556492588376</c:v>
                </c:pt>
                <c:pt idx="89">
                  <c:v>1.3984849769436001</c:v>
                </c:pt>
                <c:pt idx="90">
                  <c:v>1.5036735079342101</c:v>
                </c:pt>
                <c:pt idx="91">
                  <c:v>1.36058005448826</c:v>
                </c:pt>
                <c:pt idx="92">
                  <c:v>1.46937571576887</c:v>
                </c:pt>
                <c:pt idx="93">
                  <c:v>1.3295461287810399</c:v>
                </c:pt>
                <c:pt idx="94">
                  <c:v>1.2030230863259399</c:v>
                </c:pt>
                <c:pt idx="95">
                  <c:v>1.0885403032688199</c:v>
                </c:pt>
                <c:pt idx="96">
                  <c:v>0.98495199743784101</c:v>
                </c:pt>
                <c:pt idx="97">
                  <c:v>0.92415246693666497</c:v>
                </c:pt>
                <c:pt idx="98">
                  <c:v>1.74104515009049</c:v>
                </c:pt>
                <c:pt idx="99">
                  <c:v>1.54840113927678</c:v>
                </c:pt>
                <c:pt idx="100">
                  <c:v>2.2635486841307499</c:v>
                </c:pt>
                <c:pt idx="101">
                  <c:v>2.0481435469475602</c:v>
                </c:pt>
                <c:pt idx="102">
                  <c:v>1.8532369187870401</c:v>
                </c:pt>
                <c:pt idx="103">
                  <c:v>1.67687810860419</c:v>
                </c:pt>
                <c:pt idx="104">
                  <c:v>1.51730205815043</c:v>
                </c:pt>
                <c:pt idx="105">
                  <c:v>1.37291167667749</c:v>
                </c:pt>
                <c:pt idx="106">
                  <c:v>1.43918084203403</c:v>
                </c:pt>
                <c:pt idx="107">
                  <c:v>1.30222467719289</c:v>
                </c:pt>
                <c:pt idx="108">
                  <c:v>1.37522059993168</c:v>
                </c:pt>
                <c:pt idx="109">
                  <c:v>1.24435105687204</c:v>
                </c:pt>
                <c:pt idx="110">
                  <c:v>1.12593539743042</c:v>
                </c:pt>
                <c:pt idx="111">
                  <c:v>1.0187884778862299</c:v>
                </c:pt>
                <c:pt idx="112">
                  <c:v>0.921837935855367</c:v>
                </c:pt>
                <c:pt idx="113">
                  <c:v>0.86133066837052497</c:v>
                </c:pt>
                <c:pt idx="114">
                  <c:v>1.68420163607953</c:v>
                </c:pt>
                <c:pt idx="115">
                  <c:v>1.50164509247526</c:v>
                </c:pt>
                <c:pt idx="116">
                  <c:v>2.2285884403028899</c:v>
                </c:pt>
                <c:pt idx="117">
                  <c:v>2.01651021018845</c:v>
                </c:pt>
                <c:pt idx="118">
                  <c:v>1.8246138920300701</c:v>
                </c:pt>
                <c:pt idx="119">
                  <c:v>1.65097892297703</c:v>
                </c:pt>
                <c:pt idx="120">
                  <c:v>1.49386750589833</c:v>
                </c:pt>
                <c:pt idx="121">
                  <c:v>1.3517072169248601</c:v>
                </c:pt>
                <c:pt idx="122">
                  <c:v>1.3858182311753899</c:v>
                </c:pt>
                <c:pt idx="123">
                  <c:v>1.2539401901639</c:v>
                </c:pt>
                <c:pt idx="124">
                  <c:v>1.29735496711195</c:v>
                </c:pt>
                <c:pt idx="125">
                  <c:v>1.1738953187176999</c:v>
                </c:pt>
                <c:pt idx="126">
                  <c:v>1.0621844092330199</c:v>
                </c:pt>
                <c:pt idx="127">
                  <c:v>0.96110419832846306</c:v>
                </c:pt>
                <c:pt idx="128">
                  <c:v>0.86964304127904701</c:v>
                </c:pt>
                <c:pt idx="129">
                  <c:v>0.80937937208433897</c:v>
                </c:pt>
                <c:pt idx="130">
                  <c:v>1.63719415928431</c:v>
                </c:pt>
                <c:pt idx="131">
                  <c:v>1.46297816354656</c:v>
                </c:pt>
                <c:pt idx="132">
                  <c:v>2.1996741179506398</c:v>
                </c:pt>
                <c:pt idx="133">
                  <c:v>1.9903474494069799</c:v>
                </c:pt>
                <c:pt idx="134">
                  <c:v>1.8009408471158701</c:v>
                </c:pt>
                <c:pt idx="135">
                  <c:v>1.62955866613982</c:v>
                </c:pt>
                <c:pt idx="136">
                  <c:v>1.4744856560080799</c:v>
                </c:pt>
                <c:pt idx="137">
                  <c:v>1.3341697939134001</c:v>
                </c:pt>
                <c:pt idx="138">
                  <c:v>1.34170506813504</c:v>
                </c:pt>
                <c:pt idx="139">
                  <c:v>1.2140249496170701</c:v>
                </c:pt>
                <c:pt idx="140">
                  <c:v>1.23299351743161</c:v>
                </c:pt>
                <c:pt idx="141">
                  <c:v>1.1156586707678899</c:v>
                </c:pt>
                <c:pt idx="142">
                  <c:v>1.00948971106705</c:v>
                </c:pt>
                <c:pt idx="143">
                  <c:v>0.913424063695778</c:v>
                </c:pt>
                <c:pt idx="144">
                  <c:v>0.82650027136640203</c:v>
                </c:pt>
                <c:pt idx="145">
                  <c:v>0.76643833647734305</c:v>
                </c:pt>
                <c:pt idx="146">
                  <c:v>1.59833950349789</c:v>
                </c:pt>
                <c:pt idx="147">
                  <c:v>1.43101721350459</c:v>
                </c:pt>
                <c:pt idx="148">
                  <c:v>2.1757738940773299</c:v>
                </c:pt>
                <c:pt idx="149">
                  <c:v>1.9687216325469801</c:v>
                </c:pt>
                <c:pt idx="150">
                  <c:v>1.7813729988253499</c:v>
                </c:pt>
                <c:pt idx="151">
                  <c:v>1.6118529448161001</c:v>
                </c:pt>
                <c:pt idx="152">
                  <c:v>1.4584648568410601</c:v>
                </c:pt>
                <c:pt idx="153">
                  <c:v>1.31967357536025</c:v>
                </c:pt>
                <c:pt idx="154">
                  <c:v>1.30524566412376</c:v>
                </c:pt>
                <c:pt idx="155">
                  <c:v>1.1810351166283799</c:v>
                </c:pt>
                <c:pt idx="156">
                  <c:v>1.17980039908434</c:v>
                </c:pt>
                <c:pt idx="157">
                  <c:v>1.0675275469052601</c:v>
                </c:pt>
                <c:pt idx="158">
                  <c:v>0.96593886922402505</c:v>
                </c:pt>
                <c:pt idx="159">
                  <c:v>0.87401763240924102</c:v>
                </c:pt>
                <c:pt idx="160">
                  <c:v>0.79084385782708</c:v>
                </c:pt>
                <c:pt idx="161">
                  <c:v>0.73094872859907201</c:v>
                </c:pt>
                <c:pt idx="162">
                  <c:v>1.56622717833821</c:v>
                </c:pt>
                <c:pt idx="163">
                  <c:v>1.4046022926705</c:v>
                </c:pt>
                <c:pt idx="164">
                  <c:v>2.1560208611233</c:v>
                </c:pt>
                <c:pt idx="165">
                  <c:v>1.95084834921048</c:v>
                </c:pt>
                <c:pt idx="166">
                  <c:v>1.7652005832793201</c:v>
                </c:pt>
                <c:pt idx="167">
                  <c:v>1.59721953809003</c:v>
                </c:pt>
                <c:pt idx="168">
                  <c:v>1.4452240028819701</c:v>
                </c:pt>
                <c:pt idx="169">
                  <c:v>1.30769275525132</c:v>
                </c:pt>
                <c:pt idx="170">
                  <c:v>1.2751134962000701</c:v>
                </c:pt>
                <c:pt idx="171">
                  <c:v>1.15377040360448</c:v>
                </c:pt>
                <c:pt idx="172">
                  <c:v>1.1358387929579301</c:v>
                </c:pt>
                <c:pt idx="173">
                  <c:v>1.02774944072513</c:v>
                </c:pt>
                <c:pt idx="174">
                  <c:v>0.92994615033363504</c:v>
                </c:pt>
                <c:pt idx="175">
                  <c:v>0.84145007358036705</c:v>
                </c:pt>
                <c:pt idx="176">
                  <c:v>0.76137551198462705</c:v>
                </c:pt>
                <c:pt idx="177">
                  <c:v>0.70161825538947997</c:v>
                </c:pt>
                <c:pt idx="178">
                  <c:v>1.5396878686894699</c:v>
                </c:pt>
                <c:pt idx="179">
                  <c:v>1.38277160513706</c:v>
                </c:pt>
                <c:pt idx="180">
                  <c:v>2.1396958899747101</c:v>
                </c:pt>
                <c:pt idx="181">
                  <c:v>1.93607690446687</c:v>
                </c:pt>
                <c:pt idx="182">
                  <c:v>1.75183482735686</c:v>
                </c:pt>
                <c:pt idx="183">
                  <c:v>1.5851257020110501</c:v>
                </c:pt>
                <c:pt idx="184">
                  <c:v>1.43428104747012</c:v>
                </c:pt>
                <c:pt idx="185">
                  <c:v>1.2977911597307701</c:v>
                </c:pt>
                <c:pt idx="186">
                  <c:v>1.25021079547122</c:v>
                </c:pt>
                <c:pt idx="187">
                  <c:v>1.13123750817486</c:v>
                </c:pt>
                <c:pt idx="188">
                  <c:v>1.0995068194329001</c:v>
                </c:pt>
                <c:pt idx="189">
                  <c:v>0.99487491160860297</c:v>
                </c:pt>
                <c:pt idx="190">
                  <c:v>0.900200046288682</c:v>
                </c:pt>
                <c:pt idx="191">
                  <c:v>0.81453468559970199</c:v>
                </c:pt>
                <c:pt idx="192">
                  <c:v>0.73702146181876604</c:v>
                </c:pt>
                <c:pt idx="193">
                  <c:v>0.44651991291725002</c:v>
                </c:pt>
                <c:pt idx="194">
                  <c:v>1.49962777046374</c:v>
                </c:pt>
                <c:pt idx="195">
                  <c:v>1.20781242448461</c:v>
                </c:pt>
                <c:pt idx="196">
                  <c:v>2.1150539426493702</c:v>
                </c:pt>
                <c:pt idx="197">
                  <c:v>1.91377994847363</c:v>
                </c:pt>
                <c:pt idx="198">
                  <c:v>1.7316597072658699</c:v>
                </c:pt>
                <c:pt idx="199">
                  <c:v>1.56687049843936</c:v>
                </c:pt>
                <c:pt idx="200">
                  <c:v>1.41776305620459</c:v>
                </c:pt>
                <c:pt idx="201">
                  <c:v>1.28284506316293</c:v>
                </c:pt>
                <c:pt idx="202">
                  <c:v>1.2126211380929299</c:v>
                </c:pt>
                <c:pt idx="203">
                  <c:v>1.0972249796478299</c:v>
                </c:pt>
                <c:pt idx="204">
                  <c:v>1.0446651409895</c:v>
                </c:pt>
                <c:pt idx="205">
                  <c:v>0.94525210888511901</c:v>
                </c:pt>
                <c:pt idx="206">
                  <c:v>0.85529947759665603</c:v>
                </c:pt>
                <c:pt idx="207">
                  <c:v>0.77390697095606298</c:v>
                </c:pt>
                <c:pt idx="208">
                  <c:v>0.70025998539991496</c:v>
                </c:pt>
                <c:pt idx="209">
                  <c:v>0.48310939258425001</c:v>
                </c:pt>
                <c:pt idx="210">
                  <c:v>1.47226617856692</c:v>
                </c:pt>
                <c:pt idx="211">
                  <c:v>1.2303195114868799</c:v>
                </c:pt>
                <c:pt idx="212">
                  <c:v>2.0982231565978098</c:v>
                </c:pt>
                <c:pt idx="213">
                  <c:v>1.8985508234792201</c:v>
                </c:pt>
                <c:pt idx="214">
                  <c:v>1.71787982512699</c:v>
                </c:pt>
                <c:pt idx="215">
                  <c:v>1.5544019454639699</c:v>
                </c:pt>
                <c:pt idx="216">
                  <c:v>1.40648104292369</c:v>
                </c:pt>
                <c:pt idx="217">
                  <c:v>1.27263667539559</c:v>
                </c:pt>
                <c:pt idx="218">
                  <c:v>1.1869468938722201</c:v>
                </c:pt>
                <c:pt idx="219">
                  <c:v>1.07399396279714</c:v>
                </c:pt>
                <c:pt idx="220">
                  <c:v>1.0072075346929701</c:v>
                </c:pt>
                <c:pt idx="221">
                  <c:v>0.91135906511795794</c:v>
                </c:pt>
                <c:pt idx="222">
                  <c:v>0.82463178338499898</c:v>
                </c:pt>
                <c:pt idx="223">
                  <c:v>0.74615769370847096</c:v>
                </c:pt>
                <c:pt idx="224">
                  <c:v>0.67515140102283899</c:v>
                </c:pt>
                <c:pt idx="225">
                  <c:v>0.50810049878064001</c:v>
                </c:pt>
                <c:pt idx="226">
                  <c:v>1.45357784205948</c:v>
                </c:pt>
                <c:pt idx="227">
                  <c:v>1.24569215409318</c:v>
                </c:pt>
                <c:pt idx="228">
                  <c:v>2.0867275024124998</c:v>
                </c:pt>
                <c:pt idx="229">
                  <c:v>1.88814912542755</c:v>
                </c:pt>
                <c:pt idx="230">
                  <c:v>1.7084679795187201</c:v>
                </c:pt>
                <c:pt idx="231">
                  <c:v>1.54588575538483</c:v>
                </c:pt>
                <c:pt idx="232">
                  <c:v>1.3987752754809799</c:v>
                </c:pt>
                <c:pt idx="233">
                  <c:v>1.26566420867874</c:v>
                </c:pt>
                <c:pt idx="234">
                  <c:v>1.1694110391479</c:v>
                </c:pt>
                <c:pt idx="235">
                  <c:v>1.05812686528533</c:v>
                </c:pt>
                <c:pt idx="236">
                  <c:v>0.98162348520576803</c:v>
                </c:pt>
                <c:pt idx="237">
                  <c:v>0.88820965983704703</c:v>
                </c:pt>
                <c:pt idx="238">
                  <c:v>0.80368533528155195</c:v>
                </c:pt>
                <c:pt idx="239">
                  <c:v>0.72720456368952402</c:v>
                </c:pt>
                <c:pt idx="240">
                  <c:v>0.658001899792795</c:v>
                </c:pt>
                <c:pt idx="241">
                  <c:v>0.52516976041170504</c:v>
                </c:pt>
                <c:pt idx="242">
                  <c:v>1.4408134565600299</c:v>
                </c:pt>
                <c:pt idx="243">
                  <c:v>1.2561918756953001</c:v>
                </c:pt>
                <c:pt idx="244">
                  <c:v>2.0788758157618701</c:v>
                </c:pt>
                <c:pt idx="245">
                  <c:v>1.88104462555137</c:v>
                </c:pt>
                <c:pt idx="246">
                  <c:v>1.7020395621943201</c:v>
                </c:pt>
                <c:pt idx="247">
                  <c:v>1.54006908285096</c:v>
                </c:pt>
                <c:pt idx="248">
                  <c:v>1.39351213252387</c:v>
                </c:pt>
                <c:pt idx="249">
                  <c:v>1.26090191999468</c:v>
                </c:pt>
                <c:pt idx="250">
                  <c:v>1.1574338143299501</c:v>
                </c:pt>
                <c:pt idx="251">
                  <c:v>1.0472894241058299</c:v>
                </c:pt>
                <c:pt idx="252">
                  <c:v>0.96414923508966599</c:v>
                </c:pt>
                <c:pt idx="253">
                  <c:v>0.87239830447987898</c:v>
                </c:pt>
                <c:pt idx="254">
                  <c:v>0.78937862932452196</c:v>
                </c:pt>
                <c:pt idx="255">
                  <c:v>0.71425932081076504</c:v>
                </c:pt>
                <c:pt idx="256">
                  <c:v>0.646288559650531</c:v>
                </c:pt>
                <c:pt idx="257">
                  <c:v>0.53682829574325397</c:v>
                </c:pt>
                <c:pt idx="258">
                  <c:v>1.43209520947439</c:v>
                </c:pt>
                <c:pt idx="259">
                  <c:v>1.2633633267970099</c:v>
                </c:pt>
                <c:pt idx="260">
                  <c:v>2.0735130081001198</c:v>
                </c:pt>
                <c:pt idx="261">
                  <c:v>1.87619215651329</c:v>
                </c:pt>
                <c:pt idx="262">
                  <c:v>1.6976488666388001</c:v>
                </c:pt>
                <c:pt idx="263">
                  <c:v>1.5360962172211201</c:v>
                </c:pt>
                <c:pt idx="264">
                  <c:v>1.3899173350451699</c:v>
                </c:pt>
                <c:pt idx="265">
                  <c:v>1.25764921272569</c:v>
                </c:pt>
                <c:pt idx="266">
                  <c:v>1.1492532086037599</c:v>
                </c:pt>
                <c:pt idx="267">
                  <c:v>1.03988730594257</c:v>
                </c:pt>
                <c:pt idx="268">
                  <c:v>0.95221408712354505</c:v>
                </c:pt>
                <c:pt idx="269">
                  <c:v>0.86159893601033699</c:v>
                </c:pt>
                <c:pt idx="270">
                  <c:v>0.77960695664212298</c:v>
                </c:pt>
                <c:pt idx="271">
                  <c:v>0.70541754573093096</c:v>
                </c:pt>
                <c:pt idx="272">
                  <c:v>0.63828819071643905</c:v>
                </c:pt>
                <c:pt idx="273">
                  <c:v>0.54479123223705705</c:v>
                </c:pt>
                <c:pt idx="274">
                  <c:v>1.4261405293998399</c:v>
                </c:pt>
                <c:pt idx="275">
                  <c:v>1.2682615243877</c:v>
                </c:pt>
                <c:pt idx="276">
                  <c:v>2.0698501383022698</c:v>
                </c:pt>
                <c:pt idx="277">
                  <c:v>1.8728778548628</c:v>
                </c:pt>
                <c:pt idx="278">
                  <c:v>1.69464996249078</c:v>
                </c:pt>
                <c:pt idx="279">
                  <c:v>1.5333826965349</c:v>
                </c:pt>
                <c:pt idx="280">
                  <c:v>1.3874620399936499</c:v>
                </c:pt>
                <c:pt idx="281">
                  <c:v>1.25542756989076</c:v>
                </c:pt>
                <c:pt idx="282">
                  <c:v>1.1436657448162599</c:v>
                </c:pt>
                <c:pt idx="283">
                  <c:v>1.03483155963572</c:v>
                </c:pt>
                <c:pt idx="284">
                  <c:v>0.94406222046806498</c:v>
                </c:pt>
                <c:pt idx="285">
                  <c:v>0.85422282203361899</c:v>
                </c:pt>
                <c:pt idx="286">
                  <c:v>0.77293277271629102</c:v>
                </c:pt>
                <c:pt idx="287">
                  <c:v>0.69937849437998301</c:v>
                </c:pt>
                <c:pt idx="288">
                  <c:v>0.632823831084661</c:v>
                </c:pt>
                <c:pt idx="289">
                  <c:v>0.55023002500498797</c:v>
                </c:pt>
                <c:pt idx="290">
                  <c:v>1.42207340278498</c:v>
                </c:pt>
                <c:pt idx="291">
                  <c:v>1.2716070592478901</c:v>
                </c:pt>
                <c:pt idx="292">
                  <c:v>2.0673483489438298</c:v>
                </c:pt>
                <c:pt idx="293">
                  <c:v>1.8706141422392399</c:v>
                </c:pt>
                <c:pt idx="294">
                  <c:v>1.69260167060531</c:v>
                </c:pt>
                <c:pt idx="295">
                  <c:v>1.53152932539386</c:v>
                </c:pt>
                <c:pt idx="296">
                  <c:v>1.3857850404357299</c:v>
                </c:pt>
                <c:pt idx="297">
                  <c:v>1.2539101579407199</c:v>
                </c:pt>
                <c:pt idx="298">
                  <c:v>1.13984943186735</c:v>
                </c:pt>
                <c:pt idx="299">
                  <c:v>1.0313784168805999</c:v>
                </c:pt>
                <c:pt idx="300">
                  <c:v>0.93849438585546396</c:v>
                </c:pt>
                <c:pt idx="301">
                  <c:v>0.84918483693870195</c:v>
                </c:pt>
                <c:pt idx="302">
                  <c:v>0.768374215290902</c:v>
                </c:pt>
                <c:pt idx="303">
                  <c:v>0.69525374104922599</c:v>
                </c:pt>
                <c:pt idx="304">
                  <c:v>0.62909159993082397</c:v>
                </c:pt>
                <c:pt idx="305">
                  <c:v>0.55394479364610805</c:v>
                </c:pt>
                <c:pt idx="306">
                  <c:v>1.41929550058204</c:v>
                </c:pt>
                <c:pt idx="307">
                  <c:v>1.27389210457252</c:v>
                </c:pt>
                <c:pt idx="308">
                  <c:v>2.0656395931492799</c:v>
                </c:pt>
                <c:pt idx="309">
                  <c:v>1.8690679960580401</c:v>
                </c:pt>
                <c:pt idx="310">
                  <c:v>1.6912026596867999</c:v>
                </c:pt>
                <c:pt idx="311">
                  <c:v>1.53026344796655</c:v>
                </c:pt>
                <c:pt idx="312">
                  <c:v>1.38463962717286</c:v>
                </c:pt>
                <c:pt idx="313">
                  <c:v>1.2528737451613601</c:v>
                </c:pt>
                <c:pt idx="314">
                  <c:v>1.1372428387732101</c:v>
                </c:pt>
                <c:pt idx="315">
                  <c:v>1.0290198739154399</c:v>
                </c:pt>
                <c:pt idx="316">
                  <c:v>0.93469147989769796</c:v>
                </c:pt>
                <c:pt idx="317">
                  <c:v>0.84574382533084302</c:v>
                </c:pt>
                <c:pt idx="318">
                  <c:v>0.76526065923221498</c:v>
                </c:pt>
                <c:pt idx="319">
                  <c:v>0.69243647902417405</c:v>
                </c:pt>
                <c:pt idx="320">
                  <c:v>0.62654243583414404</c:v>
                </c:pt>
                <c:pt idx="321">
                  <c:v>0.55648203061149504</c:v>
                </c:pt>
                <c:pt idx="322">
                  <c:v>1.41739815599968</c:v>
                </c:pt>
                <c:pt idx="323">
                  <c:v>1.27545282127531</c:v>
                </c:pt>
                <c:pt idx="324">
                  <c:v>2.0644724899496101</c:v>
                </c:pt>
                <c:pt idx="325">
                  <c:v>1.86801195741228</c:v>
                </c:pt>
                <c:pt idx="326">
                  <c:v>1.69024711640522</c:v>
                </c:pt>
                <c:pt idx="327">
                  <c:v>1.52939883665083</c:v>
                </c:pt>
                <c:pt idx="328">
                  <c:v>1.38385729450233</c:v>
                </c:pt>
                <c:pt idx="329">
                  <c:v>1.25216586128772</c:v>
                </c:pt>
                <c:pt idx="330">
                  <c:v>1.1354625006172301</c:v>
                </c:pt>
                <c:pt idx="331">
                  <c:v>1.0274089573351499</c:v>
                </c:pt>
                <c:pt idx="332">
                  <c:v>0.93209404395903195</c:v>
                </c:pt>
                <c:pt idx="333">
                  <c:v>0.84339356810258703</c:v>
                </c:pt>
                <c:pt idx="334">
                  <c:v>0.76313405855007999</c:v>
                </c:pt>
                <c:pt idx="335">
                  <c:v>0.69051225115375703</c:v>
                </c:pt>
                <c:pt idx="336">
                  <c:v>0.62480132245616304</c:v>
                </c:pt>
                <c:pt idx="337">
                  <c:v>0.55821499759829096</c:v>
                </c:pt>
                <c:pt idx="338">
                  <c:v>1.41610224412046</c:v>
                </c:pt>
                <c:pt idx="339">
                  <c:v>1.2765188117833199</c:v>
                </c:pt>
                <c:pt idx="340">
                  <c:v>2.0636753427604302</c:v>
                </c:pt>
                <c:pt idx="341">
                  <c:v>1.8672906688078199</c:v>
                </c:pt>
                <c:pt idx="342">
                  <c:v>1.68959446748671</c:v>
                </c:pt>
                <c:pt idx="343">
                  <c:v>1.52880829548852</c:v>
                </c:pt>
                <c:pt idx="344">
                  <c:v>1.3833229507617799</c:v>
                </c:pt>
                <c:pt idx="345">
                  <c:v>1.2516823670771799</c:v>
                </c:pt>
                <c:pt idx="346">
                  <c:v>1.13424650570159</c:v>
                </c:pt>
                <c:pt idx="347">
                  <c:v>1.02630867963533</c:v>
                </c:pt>
                <c:pt idx="348">
                  <c:v>0.93031996026346997</c:v>
                </c:pt>
                <c:pt idx="349">
                  <c:v>0.84178831079211502</c:v>
                </c:pt>
                <c:pt idx="350">
                  <c:v>0.76168156166998902</c:v>
                </c:pt>
                <c:pt idx="351">
                  <c:v>0.68919797762707002</c:v>
                </c:pt>
                <c:pt idx="352">
                  <c:v>0.62361211859168297</c:v>
                </c:pt>
                <c:pt idx="353">
                  <c:v>0.55939863736797302</c:v>
                </c:pt>
                <c:pt idx="354">
                  <c:v>1.41521711886998</c:v>
                </c:pt>
                <c:pt idx="355">
                  <c:v>1.27724689764358</c:v>
                </c:pt>
                <c:pt idx="356">
                  <c:v>2.06313088050431</c:v>
                </c:pt>
                <c:pt idx="357">
                  <c:v>1.86679801898578</c:v>
                </c:pt>
                <c:pt idx="358">
                  <c:v>1.6891486994937399</c:v>
                </c:pt>
                <c:pt idx="359">
                  <c:v>1.5284049479287101</c:v>
                </c:pt>
                <c:pt idx="360">
                  <c:v>1.3829579867971999</c:v>
                </c:pt>
                <c:pt idx="361">
                  <c:v>1.25135213402579</c:v>
                </c:pt>
                <c:pt idx="362">
                  <c:v>1.1334159648125499</c:v>
                </c:pt>
                <c:pt idx="363">
                  <c:v>1.0255571751617201</c:v>
                </c:pt>
                <c:pt idx="364">
                  <c:v>0.92910823722845703</c:v>
                </c:pt>
                <c:pt idx="365">
                  <c:v>0.84069189844973902</c:v>
                </c:pt>
                <c:pt idx="366">
                  <c:v>0.76068948675701098</c:v>
                </c:pt>
                <c:pt idx="367">
                  <c:v>0.688300311124313</c:v>
                </c:pt>
                <c:pt idx="368">
                  <c:v>0.62279987635107104</c:v>
                </c:pt>
                <c:pt idx="369">
                  <c:v>0.560207079256971</c:v>
                </c:pt>
                <c:pt idx="370">
                  <c:v>1.41461256641422</c:v>
                </c:pt>
                <c:pt idx="371">
                  <c:v>1.2777441900827999</c:v>
                </c:pt>
                <c:pt idx="372">
                  <c:v>2.0627590054574401</c:v>
                </c:pt>
                <c:pt idx="373">
                  <c:v>1.8664615325285401</c:v>
                </c:pt>
                <c:pt idx="374">
                  <c:v>1.6888442339565599</c:v>
                </c:pt>
                <c:pt idx="375">
                  <c:v>1.52812945611817</c:v>
                </c:pt>
                <c:pt idx="376">
                  <c:v>1.38270871149866</c:v>
                </c:pt>
                <c:pt idx="377">
                  <c:v>1.2511265804082801</c:v>
                </c:pt>
                <c:pt idx="378">
                  <c:v>1.1328486942100999</c:v>
                </c:pt>
                <c:pt idx="379">
                  <c:v>1.0250438874944801</c:v>
                </c:pt>
                <c:pt idx="380">
                  <c:v>0.92828061409136697</c:v>
                </c:pt>
                <c:pt idx="381">
                  <c:v>0.839943034067267</c:v>
                </c:pt>
                <c:pt idx="382">
                  <c:v>0.76001188624271598</c:v>
                </c:pt>
                <c:pt idx="383">
                  <c:v>0.68768719282449897</c:v>
                </c:pt>
                <c:pt idx="384">
                  <c:v>0.62224510397171595</c:v>
                </c:pt>
                <c:pt idx="385">
                  <c:v>0.56075925594503695</c:v>
                </c:pt>
                <c:pt idx="386">
                  <c:v>1.41419964895246</c:v>
                </c:pt>
                <c:pt idx="387">
                  <c:v>1.27808384751004</c:v>
                </c:pt>
                <c:pt idx="388">
                  <c:v>2.0625050097967201</c:v>
                </c:pt>
                <c:pt idx="389">
                  <c:v>1.86623170775069</c:v>
                </c:pt>
                <c:pt idx="390">
                  <c:v>1.6886362798979799</c:v>
                </c:pt>
                <c:pt idx="391">
                  <c:v>1.5279412915047299</c:v>
                </c:pt>
                <c:pt idx="392">
                  <c:v>1.3825384531156699</c:v>
                </c:pt>
                <c:pt idx="393">
                  <c:v>1.25097252425261</c:v>
                </c:pt>
                <c:pt idx="394">
                  <c:v>1.1324612407557999</c:v>
                </c:pt>
                <c:pt idx="395">
                  <c:v>1.0246933051112801</c:v>
                </c:pt>
                <c:pt idx="396">
                  <c:v>0.92771533635276304</c:v>
                </c:pt>
                <c:pt idx="397">
                  <c:v>0.83943154961779598</c:v>
                </c:pt>
                <c:pt idx="398">
                  <c:v>0.75954907597409105</c:v>
                </c:pt>
                <c:pt idx="399">
                  <c:v>0.68726842477599503</c:v>
                </c:pt>
                <c:pt idx="400">
                  <c:v>0.62186618697195295</c:v>
                </c:pt>
                <c:pt idx="401">
                  <c:v>0.56113640005272503</c:v>
                </c:pt>
                <c:pt idx="402">
                  <c:v>1.4139176207701201</c:v>
                </c:pt>
                <c:pt idx="403">
                  <c:v>1.2783158381030599</c:v>
                </c:pt>
                <c:pt idx="404">
                  <c:v>2.06233152734284</c:v>
                </c:pt>
                <c:pt idx="405">
                  <c:v>1.8660747343350499</c:v>
                </c:pt>
                <c:pt idx="406">
                  <c:v>1.6884942444778701</c:v>
                </c:pt>
                <c:pt idx="407">
                  <c:v>1.5278127725419299</c:v>
                </c:pt>
                <c:pt idx="408">
                  <c:v>1.3824221643492001</c:v>
                </c:pt>
                <c:pt idx="409">
                  <c:v>1.2508673018254099</c:v>
                </c:pt>
                <c:pt idx="410">
                  <c:v>1.13219660483318</c:v>
                </c:pt>
                <c:pt idx="411">
                  <c:v>1.02445385262634</c:v>
                </c:pt>
                <c:pt idx="412">
                  <c:v>0.92732924405127803</c:v>
                </c:pt>
                <c:pt idx="413">
                  <c:v>0.83908219885659596</c:v>
                </c:pt>
                <c:pt idx="414">
                  <c:v>0.75923297033333803</c:v>
                </c:pt>
                <c:pt idx="415">
                  <c:v>0.68698240056419002</c:v>
                </c:pt>
                <c:pt idx="416">
                  <c:v>0.62160738156264705</c:v>
                </c:pt>
                <c:pt idx="417">
                  <c:v>0.56139399455288796</c:v>
                </c:pt>
                <c:pt idx="418">
                  <c:v>1.41372499172679</c:v>
                </c:pt>
                <c:pt idx="419">
                  <c:v>1.2784742907996101</c:v>
                </c:pt>
                <c:pt idx="420">
                  <c:v>2.0622130364925702</c:v>
                </c:pt>
                <c:pt idx="421">
                  <c:v>1.86596751938003</c:v>
                </c:pt>
                <c:pt idx="422">
                  <c:v>1.68839723237479</c:v>
                </c:pt>
                <c:pt idx="423">
                  <c:v>1.5277249923610701</c:v>
                </c:pt>
                <c:pt idx="424">
                  <c:v>1.3823427375569901</c:v>
                </c:pt>
                <c:pt idx="425">
                  <c:v>1.2507954334918301</c:v>
                </c:pt>
                <c:pt idx="426">
                  <c:v>1.1320158549372601</c:v>
                </c:pt>
                <c:pt idx="427">
                  <c:v>1.0242903033571999</c:v>
                </c:pt>
                <c:pt idx="428">
                  <c:v>0.92706553781435097</c:v>
                </c:pt>
                <c:pt idx="429">
                  <c:v>0.83884358758605504</c:v>
                </c:pt>
                <c:pt idx="430">
                  <c:v>0.75901706592738705</c:v>
                </c:pt>
                <c:pt idx="431">
                  <c:v>0.68678704217896702</c:v>
                </c:pt>
                <c:pt idx="432">
                  <c:v>0.62143061398577004</c:v>
                </c:pt>
                <c:pt idx="433">
                  <c:v>0.56156993506252695</c:v>
                </c:pt>
                <c:pt idx="434">
                  <c:v>1.4135934234983001</c:v>
                </c:pt>
                <c:pt idx="435">
                  <c:v>1.2785825161233899</c:v>
                </c:pt>
                <c:pt idx="436">
                  <c:v>2.0621321056475002</c:v>
                </c:pt>
                <c:pt idx="437">
                  <c:v>1.8658942901231399</c:v>
                </c:pt>
                <c:pt idx="438">
                  <c:v>1.6883309718030599</c:v>
                </c:pt>
                <c:pt idx="439">
                  <c:v>1.52766503731642</c:v>
                </c:pt>
                <c:pt idx="440">
                  <c:v>1.3822884879891999</c:v>
                </c:pt>
                <c:pt idx="441">
                  <c:v>1.25074634645298</c:v>
                </c:pt>
                <c:pt idx="442">
                  <c:v>1.13189240032629</c:v>
                </c:pt>
                <c:pt idx="443">
                  <c:v>1.02417859700577</c:v>
                </c:pt>
                <c:pt idx="444">
                  <c:v>0.92688542290626597</c:v>
                </c:pt>
                <c:pt idx="445">
                  <c:v>0.83868061287767404</c:v>
                </c:pt>
                <c:pt idx="446">
                  <c:v>0.75886960031305095</c:v>
                </c:pt>
                <c:pt idx="447">
                  <c:v>0.68665360977324097</c:v>
                </c:pt>
                <c:pt idx="448">
                  <c:v>0.62130987935229098</c:v>
                </c:pt>
                <c:pt idx="449">
                  <c:v>0.561690104797954</c:v>
                </c:pt>
                <c:pt idx="450">
                  <c:v>1.41350356062795</c:v>
                </c:pt>
                <c:pt idx="451">
                  <c:v>1.2786564354757399</c:v>
                </c:pt>
                <c:pt idx="452">
                  <c:v>2.0620768287913598</c:v>
                </c:pt>
                <c:pt idx="453">
                  <c:v>1.86584427355535</c:v>
                </c:pt>
                <c:pt idx="454">
                  <c:v>1.68828571494101</c:v>
                </c:pt>
                <c:pt idx="455">
                  <c:v>1.5276240872142099</c:v>
                </c:pt>
                <c:pt idx="456">
                  <c:v>1.3822514348044499</c:v>
                </c:pt>
                <c:pt idx="457">
                  <c:v>1.2507128193449599</c:v>
                </c:pt>
                <c:pt idx="458">
                  <c:v>1.13180807916587</c:v>
                </c:pt>
                <c:pt idx="459">
                  <c:v>1.0241023000646901</c:v>
                </c:pt>
                <c:pt idx="460">
                  <c:v>0.92676240200053195</c:v>
                </c:pt>
                <c:pt idx="461">
                  <c:v>0.83856929895896504</c:v>
                </c:pt>
                <c:pt idx="462">
                  <c:v>0.75876887931425496</c:v>
                </c:pt>
                <c:pt idx="463">
                  <c:v>0.68656247364474898</c:v>
                </c:pt>
                <c:pt idx="464">
                  <c:v>0.62122741597309605</c:v>
                </c:pt>
                <c:pt idx="465">
                  <c:v>0.56177218234417903</c:v>
                </c:pt>
                <c:pt idx="466">
                  <c:v>1.4134421830783599</c:v>
                </c:pt>
                <c:pt idx="467">
                  <c:v>1.27870692338801</c:v>
                </c:pt>
                <c:pt idx="468">
                  <c:v>2.0620390739548502</c:v>
                </c:pt>
                <c:pt idx="469">
                  <c:v>1.86581011156656</c:v>
                </c:pt>
                <c:pt idx="470">
                  <c:v>1.68825480389528</c:v>
                </c:pt>
                <c:pt idx="471">
                  <c:v>1.5275961177434101</c:v>
                </c:pt>
                <c:pt idx="472">
                  <c:v>1.3822261269806999</c:v>
                </c:pt>
                <c:pt idx="473">
                  <c:v>1.25068991987906</c:v>
                </c:pt>
                <c:pt idx="474">
                  <c:v>1.13175048667874</c:v>
                </c:pt>
                <c:pt idx="475">
                  <c:v>1.0240501882273301</c:v>
                </c:pt>
                <c:pt idx="476">
                  <c:v>0.92667837706662504</c:v>
                </c:pt>
                <c:pt idx="477">
                  <c:v>0.83849327005471797</c:v>
                </c:pt>
                <c:pt idx="478">
                  <c:v>0.75870008551683998</c:v>
                </c:pt>
                <c:pt idx="479">
                  <c:v>0.68650022644271902</c:v>
                </c:pt>
                <c:pt idx="480">
                  <c:v>0.62117109237553103</c:v>
                </c:pt>
                <c:pt idx="481">
                  <c:v>0.56182824241263296</c:v>
                </c:pt>
                <c:pt idx="482">
                  <c:v>1.4134002613861301</c:v>
                </c:pt>
                <c:pt idx="483">
                  <c:v>1.2787414073114201</c:v>
                </c:pt>
                <c:pt idx="484">
                  <c:v>2.0620132868934999</c:v>
                </c:pt>
                <c:pt idx="485">
                  <c:v>1.86578677846856</c:v>
                </c:pt>
                <c:pt idx="486">
                  <c:v>1.6882336912351199</c:v>
                </c:pt>
                <c:pt idx="487">
                  <c:v>1.5275770142184999</c:v>
                </c:pt>
                <c:pt idx="488">
                  <c:v>1.3822088413965501</c:v>
                </c:pt>
                <c:pt idx="489">
                  <c:v>1.2506742792357299</c:v>
                </c:pt>
                <c:pt idx="490">
                  <c:v>1.1317111502350901</c:v>
                </c:pt>
                <c:pt idx="491">
                  <c:v>1.0240145951412301</c:v>
                </c:pt>
                <c:pt idx="492">
                  <c:v>0.92662098690618</c:v>
                </c:pt>
                <c:pt idx="493">
                  <c:v>0.83844134129012005</c:v>
                </c:pt>
                <c:pt idx="494">
                  <c:v>0.75865309842755901</c:v>
                </c:pt>
                <c:pt idx="495">
                  <c:v>0.68645771076617301</c:v>
                </c:pt>
                <c:pt idx="496">
                  <c:v>0.62113262260054003</c:v>
                </c:pt>
                <c:pt idx="497">
                  <c:v>0.56186653219369698</c:v>
                </c:pt>
                <c:pt idx="498">
                  <c:v>1.4133716283062701</c:v>
                </c:pt>
                <c:pt idx="499">
                  <c:v>1.2787649602951101</c:v>
                </c:pt>
              </c:numCache>
            </c:numRef>
          </c:val>
          <c:smooth val="0"/>
        </c:ser>
        <c:ser>
          <c:idx val="3"/>
          <c:order val="3"/>
          <c:tx>
            <c:strRef>
              <c:f>Sheet1!$E$1</c:f>
              <c:strCache>
                <c:ptCount val="1"/>
                <c:pt idx="0">
                  <c:v>n11</c:v>
                </c:pt>
              </c:strCache>
            </c:strRef>
          </c:tx>
          <c:spPr>
            <a:ln w="28575" cap="rnd">
              <a:solidFill>
                <a:schemeClr val="accent4"/>
              </a:solidFill>
              <a:round/>
            </a:ln>
            <a:effectLst/>
          </c:spPr>
          <c:marker>
            <c:symbol val="none"/>
          </c:marker>
          <c:cat>
            <c:numRef>
              <c:f>Sheet1!$A$2:$A$501</c:f>
              <c:numCache>
                <c:formatCode>General</c:formatCode>
                <c:ptCount val="50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pt idx="398">
                  <c:v>398</c:v>
                </c:pt>
                <c:pt idx="399">
                  <c:v>399</c:v>
                </c:pt>
                <c:pt idx="400">
                  <c:v>400</c:v>
                </c:pt>
                <c:pt idx="401">
                  <c:v>401</c:v>
                </c:pt>
                <c:pt idx="402">
                  <c:v>402</c:v>
                </c:pt>
                <c:pt idx="403">
                  <c:v>403</c:v>
                </c:pt>
                <c:pt idx="404">
                  <c:v>404</c:v>
                </c:pt>
                <c:pt idx="405">
                  <c:v>405</c:v>
                </c:pt>
                <c:pt idx="406">
                  <c:v>406</c:v>
                </c:pt>
                <c:pt idx="407">
                  <c:v>407</c:v>
                </c:pt>
                <c:pt idx="408">
                  <c:v>408</c:v>
                </c:pt>
                <c:pt idx="409">
                  <c:v>409</c:v>
                </c:pt>
                <c:pt idx="410">
                  <c:v>410</c:v>
                </c:pt>
                <c:pt idx="411">
                  <c:v>411</c:v>
                </c:pt>
                <c:pt idx="412">
                  <c:v>412</c:v>
                </c:pt>
                <c:pt idx="413">
                  <c:v>413</c:v>
                </c:pt>
                <c:pt idx="414">
                  <c:v>414</c:v>
                </c:pt>
                <c:pt idx="415">
                  <c:v>415</c:v>
                </c:pt>
                <c:pt idx="416">
                  <c:v>416</c:v>
                </c:pt>
                <c:pt idx="417">
                  <c:v>417</c:v>
                </c:pt>
                <c:pt idx="418">
                  <c:v>418</c:v>
                </c:pt>
                <c:pt idx="419">
                  <c:v>419</c:v>
                </c:pt>
                <c:pt idx="420">
                  <c:v>420</c:v>
                </c:pt>
                <c:pt idx="421">
                  <c:v>421</c:v>
                </c:pt>
                <c:pt idx="422">
                  <c:v>422</c:v>
                </c:pt>
                <c:pt idx="423">
                  <c:v>423</c:v>
                </c:pt>
                <c:pt idx="424">
                  <c:v>424</c:v>
                </c:pt>
                <c:pt idx="425">
                  <c:v>425</c:v>
                </c:pt>
                <c:pt idx="426">
                  <c:v>426</c:v>
                </c:pt>
                <c:pt idx="427">
                  <c:v>427</c:v>
                </c:pt>
                <c:pt idx="428">
                  <c:v>428</c:v>
                </c:pt>
                <c:pt idx="429">
                  <c:v>429</c:v>
                </c:pt>
                <c:pt idx="430">
                  <c:v>430</c:v>
                </c:pt>
                <c:pt idx="431">
                  <c:v>431</c:v>
                </c:pt>
                <c:pt idx="432">
                  <c:v>432</c:v>
                </c:pt>
                <c:pt idx="433">
                  <c:v>433</c:v>
                </c:pt>
                <c:pt idx="434">
                  <c:v>434</c:v>
                </c:pt>
                <c:pt idx="435">
                  <c:v>435</c:v>
                </c:pt>
                <c:pt idx="436">
                  <c:v>436</c:v>
                </c:pt>
                <c:pt idx="437">
                  <c:v>437</c:v>
                </c:pt>
                <c:pt idx="438">
                  <c:v>438</c:v>
                </c:pt>
                <c:pt idx="439">
                  <c:v>439</c:v>
                </c:pt>
                <c:pt idx="440">
                  <c:v>440</c:v>
                </c:pt>
                <c:pt idx="441">
                  <c:v>441</c:v>
                </c:pt>
                <c:pt idx="442">
                  <c:v>442</c:v>
                </c:pt>
                <c:pt idx="443">
                  <c:v>443</c:v>
                </c:pt>
                <c:pt idx="444">
                  <c:v>444</c:v>
                </c:pt>
                <c:pt idx="445">
                  <c:v>445</c:v>
                </c:pt>
                <c:pt idx="446">
                  <c:v>446</c:v>
                </c:pt>
                <c:pt idx="447">
                  <c:v>447</c:v>
                </c:pt>
                <c:pt idx="448">
                  <c:v>448</c:v>
                </c:pt>
                <c:pt idx="449">
                  <c:v>449</c:v>
                </c:pt>
                <c:pt idx="450">
                  <c:v>450</c:v>
                </c:pt>
                <c:pt idx="451">
                  <c:v>451</c:v>
                </c:pt>
                <c:pt idx="452">
                  <c:v>452</c:v>
                </c:pt>
                <c:pt idx="453">
                  <c:v>453</c:v>
                </c:pt>
                <c:pt idx="454">
                  <c:v>454</c:v>
                </c:pt>
                <c:pt idx="455">
                  <c:v>455</c:v>
                </c:pt>
                <c:pt idx="456">
                  <c:v>456</c:v>
                </c:pt>
                <c:pt idx="457">
                  <c:v>457</c:v>
                </c:pt>
                <c:pt idx="458">
                  <c:v>458</c:v>
                </c:pt>
                <c:pt idx="459">
                  <c:v>459</c:v>
                </c:pt>
                <c:pt idx="460">
                  <c:v>460</c:v>
                </c:pt>
                <c:pt idx="461">
                  <c:v>461</c:v>
                </c:pt>
                <c:pt idx="462">
                  <c:v>462</c:v>
                </c:pt>
                <c:pt idx="463">
                  <c:v>463</c:v>
                </c:pt>
                <c:pt idx="464">
                  <c:v>464</c:v>
                </c:pt>
                <c:pt idx="465">
                  <c:v>465</c:v>
                </c:pt>
                <c:pt idx="466">
                  <c:v>466</c:v>
                </c:pt>
                <c:pt idx="467">
                  <c:v>467</c:v>
                </c:pt>
                <c:pt idx="468">
                  <c:v>468</c:v>
                </c:pt>
                <c:pt idx="469">
                  <c:v>469</c:v>
                </c:pt>
                <c:pt idx="470">
                  <c:v>470</c:v>
                </c:pt>
                <c:pt idx="471">
                  <c:v>471</c:v>
                </c:pt>
                <c:pt idx="472">
                  <c:v>472</c:v>
                </c:pt>
                <c:pt idx="473">
                  <c:v>473</c:v>
                </c:pt>
                <c:pt idx="474">
                  <c:v>474</c:v>
                </c:pt>
                <c:pt idx="475">
                  <c:v>475</c:v>
                </c:pt>
                <c:pt idx="476">
                  <c:v>476</c:v>
                </c:pt>
                <c:pt idx="477">
                  <c:v>477</c:v>
                </c:pt>
                <c:pt idx="478">
                  <c:v>478</c:v>
                </c:pt>
                <c:pt idx="479">
                  <c:v>479</c:v>
                </c:pt>
                <c:pt idx="480">
                  <c:v>480</c:v>
                </c:pt>
                <c:pt idx="481">
                  <c:v>481</c:v>
                </c:pt>
                <c:pt idx="482">
                  <c:v>482</c:v>
                </c:pt>
                <c:pt idx="483">
                  <c:v>483</c:v>
                </c:pt>
                <c:pt idx="484">
                  <c:v>484</c:v>
                </c:pt>
                <c:pt idx="485">
                  <c:v>485</c:v>
                </c:pt>
                <c:pt idx="486">
                  <c:v>486</c:v>
                </c:pt>
                <c:pt idx="487">
                  <c:v>487</c:v>
                </c:pt>
                <c:pt idx="488">
                  <c:v>488</c:v>
                </c:pt>
                <c:pt idx="489">
                  <c:v>489</c:v>
                </c:pt>
                <c:pt idx="490">
                  <c:v>490</c:v>
                </c:pt>
                <c:pt idx="491">
                  <c:v>491</c:v>
                </c:pt>
                <c:pt idx="492">
                  <c:v>492</c:v>
                </c:pt>
                <c:pt idx="493">
                  <c:v>493</c:v>
                </c:pt>
                <c:pt idx="494">
                  <c:v>494</c:v>
                </c:pt>
                <c:pt idx="495">
                  <c:v>495</c:v>
                </c:pt>
                <c:pt idx="496">
                  <c:v>496</c:v>
                </c:pt>
                <c:pt idx="497">
                  <c:v>497</c:v>
                </c:pt>
                <c:pt idx="498">
                  <c:v>498</c:v>
                </c:pt>
                <c:pt idx="499">
                  <c:v>499</c:v>
                </c:pt>
              </c:numCache>
            </c:numRef>
          </c:cat>
          <c:val>
            <c:numRef>
              <c:f>Sheet1!$E$2:$E$501</c:f>
              <c:numCache>
                <c:formatCode>General</c:formatCode>
                <c:ptCount val="500"/>
                <c:pt idx="0">
                  <c:v>0</c:v>
                </c:pt>
                <c:pt idx="1">
                  <c:v>0</c:v>
                </c:pt>
                <c:pt idx="2">
                  <c:v>0.82257947094178097</c:v>
                </c:pt>
                <c:pt idx="3">
                  <c:v>0.67663698601486</c:v>
                </c:pt>
                <c:pt idx="4">
                  <c:v>1.12400494414157</c:v>
                </c:pt>
                <c:pt idx="5">
                  <c:v>1.01704173151671</c:v>
                </c:pt>
                <c:pt idx="6">
                  <c:v>0.92025741438040498</c:v>
                </c:pt>
                <c:pt idx="7">
                  <c:v>0.83268334275641298</c:v>
                </c:pt>
                <c:pt idx="8">
                  <c:v>0.75344304590126498</c:v>
                </c:pt>
                <c:pt idx="9">
                  <c:v>0.68174346029044997</c:v>
                </c:pt>
                <c:pt idx="10">
                  <c:v>1.5217044104080699</c:v>
                </c:pt>
                <c:pt idx="11">
                  <c:v>1.37689508972757</c:v>
                </c:pt>
                <c:pt idx="12">
                  <c:v>2.1507036159314401</c:v>
                </c:pt>
                <c:pt idx="13">
                  <c:v>1.94603710680001</c:v>
                </c:pt>
                <c:pt idx="14">
                  <c:v>1.7608471911190899</c:v>
                </c:pt>
                <c:pt idx="15">
                  <c:v>1.59328042596807</c:v>
                </c:pt>
                <c:pt idx="16">
                  <c:v>1.4416597468401799</c:v>
                </c:pt>
                <c:pt idx="17">
                  <c:v>1.3351003912978401</c:v>
                </c:pt>
                <c:pt idx="18">
                  <c:v>1.88786653546072</c:v>
                </c:pt>
                <c:pt idx="19">
                  <c:v>1.6272119291560301</c:v>
                </c:pt>
                <c:pt idx="20">
                  <c:v>1.85591812242424</c:v>
                </c:pt>
                <c:pt idx="21">
                  <c:v>1.67930416198049</c:v>
                </c:pt>
                <c:pt idx="22">
                  <c:v>1.51949724202347</c:v>
                </c:pt>
                <c:pt idx="23">
                  <c:v>1.3748979611852801</c:v>
                </c:pt>
                <c:pt idx="24">
                  <c:v>1.24405912126179</c:v>
                </c:pt>
                <c:pt idx="25">
                  <c:v>1.1256712431666001</c:v>
                </c:pt>
                <c:pt idx="26">
                  <c:v>1.9233868792601601</c:v>
                </c:pt>
                <c:pt idx="27">
                  <c:v>1.740352417714</c:v>
                </c:pt>
                <c:pt idx="28">
                  <c:v>2.47957340615294</c:v>
                </c:pt>
                <c:pt idx="29">
                  <c:v>2.2436107986540499</c:v>
                </c:pt>
                <c:pt idx="30">
                  <c:v>2.0301030021317299</c:v>
                </c:pt>
                <c:pt idx="31">
                  <c:v>1.83691315879592</c:v>
                </c:pt>
                <c:pt idx="32">
                  <c:v>1.66210775976118</c:v>
                </c:pt>
                <c:pt idx="33">
                  <c:v>1.5343648520375299</c:v>
                </c:pt>
                <c:pt idx="34">
                  <c:v>1.95018357780308</c:v>
                </c:pt>
                <c:pt idx="35">
                  <c:v>1.69347187901337</c:v>
                </c:pt>
                <c:pt idx="36">
                  <c:v>1.84273340450407</c:v>
                </c:pt>
                <c:pt idx="37">
                  <c:v>1.66737413586007</c:v>
                </c:pt>
                <c:pt idx="38">
                  <c:v>1.5087025079915699</c:v>
                </c:pt>
                <c:pt idx="39">
                  <c:v>1.3651304819154699</c:v>
                </c:pt>
                <c:pt idx="40">
                  <c:v>1.23522114053857</c:v>
                </c:pt>
                <c:pt idx="41">
                  <c:v>1.1176743075083599</c:v>
                </c:pt>
                <c:pt idx="42">
                  <c:v>1.91615095264695</c:v>
                </c:pt>
                <c:pt idx="43">
                  <c:v>1.7338050805602101</c:v>
                </c:pt>
                <c:pt idx="44">
                  <c:v>2.47364913050769</c:v>
                </c:pt>
                <c:pt idx="45">
                  <c:v>2.2382502923754699</c:v>
                </c:pt>
                <c:pt idx="46">
                  <c:v>2.02525261547125</c:v>
                </c:pt>
                <c:pt idx="47">
                  <c:v>1.8325243474535799</c:v>
                </c:pt>
                <c:pt idx="48">
                  <c:v>1.65813659903793</c:v>
                </c:pt>
                <c:pt idx="49">
                  <c:v>1.52634363066606</c:v>
                </c:pt>
                <c:pt idx="50">
                  <c:v>1.8454174965515699</c:v>
                </c:pt>
                <c:pt idx="51">
                  <c:v>1.61032174366207</c:v>
                </c:pt>
                <c:pt idx="52">
                  <c:v>1.7125255577532701</c:v>
                </c:pt>
                <c:pt idx="53">
                  <c:v>1.5495572039980601</c:v>
                </c:pt>
                <c:pt idx="54">
                  <c:v>1.4020973395646299</c:v>
                </c:pt>
                <c:pt idx="55">
                  <c:v>1.2686701365667501</c:v>
                </c:pt>
                <c:pt idx="56">
                  <c:v>1.14794021071038</c:v>
                </c:pt>
                <c:pt idx="57">
                  <c:v>1.03869925631884</c:v>
                </c:pt>
                <c:pt idx="58">
                  <c:v>1.84469137123937</c:v>
                </c:pt>
                <c:pt idx="59">
                  <c:v>1.6691457774254399</c:v>
                </c:pt>
                <c:pt idx="60">
                  <c:v>2.4151429736072201</c:v>
                </c:pt>
                <c:pt idx="61">
                  <c:v>2.1853117324264502</c:v>
                </c:pt>
                <c:pt idx="62">
                  <c:v>1.9773518255724301</c:v>
                </c:pt>
                <c:pt idx="63">
                  <c:v>1.78918192039965</c:v>
                </c:pt>
                <c:pt idx="64">
                  <c:v>1.61891874925104</c:v>
                </c:pt>
                <c:pt idx="65">
                  <c:v>1.48648783046385</c:v>
                </c:pt>
                <c:pt idx="66">
                  <c:v>1.7287692044621401</c:v>
                </c:pt>
                <c:pt idx="67">
                  <c:v>1.51498065494723</c:v>
                </c:pt>
                <c:pt idx="68">
                  <c:v>1.58174077490811</c:v>
                </c:pt>
                <c:pt idx="69">
                  <c:v>1.4312182387700501</c:v>
                </c:pt>
                <c:pt idx="70">
                  <c:v>1.29501981581467</c:v>
                </c:pt>
                <c:pt idx="71">
                  <c:v>1.1717823864471499</c:v>
                </c:pt>
                <c:pt idx="72">
                  <c:v>1.06027254905285</c:v>
                </c:pt>
                <c:pt idx="73">
                  <c:v>0.95937427569939204</c:v>
                </c:pt>
                <c:pt idx="74">
                  <c:v>1.7729151605899101</c:v>
                </c:pt>
                <c:pt idx="75">
                  <c:v>1.6041999763049799</c:v>
                </c:pt>
                <c:pt idx="76">
                  <c:v>2.35637758260911</c:v>
                </c:pt>
                <c:pt idx="77">
                  <c:v>2.1321386077658402</c:v>
                </c:pt>
                <c:pt idx="78">
                  <c:v>1.92923879274563</c:v>
                </c:pt>
                <c:pt idx="79">
                  <c:v>1.7456474480027699</c:v>
                </c:pt>
                <c:pt idx="80">
                  <c:v>1.57952712965188</c:v>
                </c:pt>
                <c:pt idx="81">
                  <c:v>1.4471146711790699</c:v>
                </c:pt>
                <c:pt idx="82">
                  <c:v>1.62654349771572</c:v>
                </c:pt>
                <c:pt idx="83">
                  <c:v>1.4310153270450601</c:v>
                </c:pt>
                <c:pt idx="84">
                  <c:v>1.4691276610338999</c:v>
                </c:pt>
                <c:pt idx="85">
                  <c:v>1.3293216795751199</c:v>
                </c:pt>
                <c:pt idx="86">
                  <c:v>1.20281999628598</c:v>
                </c:pt>
                <c:pt idx="87">
                  <c:v>1.0883565398014201</c:v>
                </c:pt>
                <c:pt idx="88">
                  <c:v>0.98478572137647602</c:v>
                </c:pt>
                <c:pt idx="89">
                  <c:v>0.89107096944897002</c:v>
                </c:pt>
                <c:pt idx="90">
                  <c:v>1.71111177331896</c:v>
                </c:pt>
                <c:pt idx="91">
                  <c:v>1.54827795894086</c:v>
                </c:pt>
                <c:pt idx="92">
                  <c:v>2.30577724880599</c:v>
                </c:pt>
                <c:pt idx="93">
                  <c:v>2.0863535323756701</c:v>
                </c:pt>
                <c:pt idx="94">
                  <c:v>1.88781074334501</c:v>
                </c:pt>
                <c:pt idx="95">
                  <c:v>1.70816179874884</c:v>
                </c:pt>
                <c:pt idx="96">
                  <c:v>1.5456087115675601</c:v>
                </c:pt>
                <c:pt idx="97">
                  <c:v>1.41332146806458</c:v>
                </c:pt>
                <c:pt idx="98">
                  <c:v>1.54092531747628</c:v>
                </c:pt>
                <c:pt idx="99">
                  <c:v>1.3606124917206299</c:v>
                </c:pt>
                <c:pt idx="100">
                  <c:v>1.3751705185444201</c:v>
                </c:pt>
                <c:pt idx="101">
                  <c:v>1.2443057413589</c:v>
                </c:pt>
                <c:pt idx="102">
                  <c:v>1.12589439425851</c:v>
                </c:pt>
                <c:pt idx="103">
                  <c:v>1.01875137668203</c:v>
                </c:pt>
                <c:pt idx="104">
                  <c:v>0.92180436529755105</c:v>
                </c:pt>
                <c:pt idx="105">
                  <c:v>0.83408308183011204</c:v>
                </c:pt>
                <c:pt idx="106">
                  <c:v>1.65954700022659</c:v>
                </c:pt>
                <c:pt idx="107">
                  <c:v>1.50162022279435</c:v>
                </c:pt>
                <c:pt idx="108">
                  <c:v>2.2635595832997799</c:v>
                </c:pt>
                <c:pt idx="109">
                  <c:v>2.0481534089235298</c:v>
                </c:pt>
                <c:pt idx="110">
                  <c:v>1.85324584227191</c:v>
                </c:pt>
                <c:pt idx="111">
                  <c:v>1.6768861829071899</c:v>
                </c:pt>
                <c:pt idx="112">
                  <c:v>1.51730936408192</c:v>
                </c:pt>
                <c:pt idx="113">
                  <c:v>1.3851477684222999</c:v>
                </c:pt>
                <c:pt idx="114">
                  <c:v>1.4699444142270299</c:v>
                </c:pt>
                <c:pt idx="115">
                  <c:v>1.30223008956005</c:v>
                </c:pt>
                <c:pt idx="116">
                  <c:v>1.29734485585424</c:v>
                </c:pt>
                <c:pt idx="117">
                  <c:v>1.17388616967339</c:v>
                </c:pt>
                <c:pt idx="118">
                  <c:v>1.0621761308353901</c:v>
                </c:pt>
                <c:pt idx="119">
                  <c:v>0.96109670772452205</c:v>
                </c:pt>
                <c:pt idx="120">
                  <c:v>0.86963626350031697</c:v>
                </c:pt>
                <c:pt idx="121">
                  <c:v>0.78687943129606697</c:v>
                </c:pt>
                <c:pt idx="122">
                  <c:v>1.6168353709554899</c:v>
                </c:pt>
                <c:pt idx="123">
                  <c:v>1.46297314244458</c:v>
                </c:pt>
                <c:pt idx="124">
                  <c:v>2.2285902589014701</c:v>
                </c:pt>
                <c:pt idx="125">
                  <c:v>2.0165118557244899</c:v>
                </c:pt>
                <c:pt idx="126">
                  <c:v>1.82461538097265</c:v>
                </c:pt>
                <c:pt idx="127">
                  <c:v>1.6509802702279901</c:v>
                </c:pt>
                <c:pt idx="128">
                  <c:v>1.49386872494141</c:v>
                </c:pt>
                <c:pt idx="129">
                  <c:v>1.36181543940855</c:v>
                </c:pt>
                <c:pt idx="130">
                  <c:v>1.41123882541572</c:v>
                </c:pt>
                <c:pt idx="131">
                  <c:v>1.25394109325322</c:v>
                </c:pt>
                <c:pt idx="132">
                  <c:v>1.23299147600388</c:v>
                </c:pt>
                <c:pt idx="133">
                  <c:v>1.1156568236077</c:v>
                </c:pt>
                <c:pt idx="134">
                  <c:v>1.00948803968739</c:v>
                </c:pt>
                <c:pt idx="135">
                  <c:v>0.91342255136892503</c:v>
                </c:pt>
                <c:pt idx="136">
                  <c:v>0.82649890295647699</c:v>
                </c:pt>
                <c:pt idx="137">
                  <c:v>0.74784713336069197</c:v>
                </c:pt>
                <c:pt idx="138">
                  <c:v>1.58151748727164</c:v>
                </c:pt>
                <c:pt idx="139">
                  <c:v>1.43101619976159</c:v>
                </c:pt>
                <c:pt idx="140">
                  <c:v>2.1996744213958599</c:v>
                </c:pt>
                <c:pt idx="141">
                  <c:v>1.99034772397558</c:v>
                </c:pt>
                <c:pt idx="142">
                  <c:v>1.8009410955558101</c:v>
                </c:pt>
                <c:pt idx="143">
                  <c:v>1.62955889093757</c:v>
                </c:pt>
                <c:pt idx="144">
                  <c:v>1.47448585941349</c:v>
                </c:pt>
                <c:pt idx="145">
                  <c:v>1.34252298764638</c:v>
                </c:pt>
                <c:pt idx="146">
                  <c:v>1.36271318204362</c:v>
                </c:pt>
                <c:pt idx="147">
                  <c:v>1.2140251003035101</c:v>
                </c:pt>
                <c:pt idx="148">
                  <c:v>1.17979998692719</c:v>
                </c:pt>
                <c:pt idx="149">
                  <c:v>1.06752717397005</c:v>
                </c:pt>
                <c:pt idx="150">
                  <c:v>0.96593853177829203</c:v>
                </c:pt>
                <c:pt idx="151">
                  <c:v>0.874017327075715</c:v>
                </c:pt>
                <c:pt idx="152">
                  <c:v>0.79084358154988099</c:v>
                </c:pt>
                <c:pt idx="153">
                  <c:v>0.71558486439990499</c:v>
                </c:pt>
                <c:pt idx="154">
                  <c:v>1.5523253791251801</c:v>
                </c:pt>
                <c:pt idx="155">
                  <c:v>1.40460208799932</c:v>
                </c:pt>
                <c:pt idx="156">
                  <c:v>2.1757739447091802</c:v>
                </c:pt>
                <c:pt idx="157">
                  <c:v>1.9687216783605701</c:v>
                </c:pt>
                <c:pt idx="158">
                  <c:v>1.7813730402792001</c:v>
                </c:pt>
                <c:pt idx="159">
                  <c:v>1.6118529823251</c:v>
                </c:pt>
                <c:pt idx="160">
                  <c:v>1.4584648907805999</c:v>
                </c:pt>
                <c:pt idx="161">
                  <c:v>1.3265769229295401</c:v>
                </c:pt>
                <c:pt idx="162">
                  <c:v>1.32260763466862</c:v>
                </c:pt>
                <c:pt idx="163">
                  <c:v>1.18103514177141</c:v>
                </c:pt>
                <c:pt idx="164">
                  <c:v>1.1358387097448399</c:v>
                </c:pt>
                <c:pt idx="165">
                  <c:v>1.0277493654308101</c:v>
                </c:pt>
                <c:pt idx="166">
                  <c:v>0.92994608220451702</c:v>
                </c:pt>
                <c:pt idx="167">
                  <c:v>0.84145001193459101</c:v>
                </c:pt>
                <c:pt idx="168">
                  <c:v>0.76137545620522296</c:v>
                </c:pt>
                <c:pt idx="169">
                  <c:v>0.688921001948685</c:v>
                </c:pt>
                <c:pt idx="170">
                  <c:v>1.5281989186699501</c:v>
                </c:pt>
                <c:pt idx="171">
                  <c:v>1.38277156381466</c:v>
                </c:pt>
                <c:pt idx="172">
                  <c:v>2.1560208695715599</c:v>
                </c:pt>
                <c:pt idx="173">
                  <c:v>1.9508483568547801</c:v>
                </c:pt>
                <c:pt idx="174">
                  <c:v>1.76520059019617</c:v>
                </c:pt>
                <c:pt idx="175">
                  <c:v>1.5972195443486501</c:v>
                </c:pt>
                <c:pt idx="176">
                  <c:v>1.4452240085450101</c:v>
                </c:pt>
                <c:pt idx="177">
                  <c:v>1.31339798143292</c:v>
                </c:pt>
                <c:pt idx="178">
                  <c:v>1.2894622143229599</c:v>
                </c:pt>
                <c:pt idx="179">
                  <c:v>1.1537704077997599</c:v>
                </c:pt>
                <c:pt idx="180">
                  <c:v>0.75348781099907602</c:v>
                </c:pt>
                <c:pt idx="181">
                  <c:v>0.68178396542597097</c:v>
                </c:pt>
                <c:pt idx="182">
                  <c:v>0.61690364293435296</c:v>
                </c:pt>
                <c:pt idx="183">
                  <c:v>0.55819749944969799</c:v>
                </c:pt>
                <c:pt idx="184">
                  <c:v>0.50507798415619298</c:v>
                </c:pt>
                <c:pt idx="185">
                  <c:v>0.45701345909069702</c:v>
                </c:pt>
                <c:pt idx="186">
                  <c:v>1.31836029636726</c:v>
                </c:pt>
                <c:pt idx="187">
                  <c:v>1.19290172660608</c:v>
                </c:pt>
                <c:pt idx="188">
                  <c:v>1.98421953630884</c:v>
                </c:pt>
                <c:pt idx="189">
                  <c:v>1.7953960820502</c:v>
                </c:pt>
                <c:pt idx="190">
                  <c:v>1.62454155523418</c:v>
                </c:pt>
                <c:pt idx="191">
                  <c:v>1.46994598633022</c:v>
                </c:pt>
                <c:pt idx="192">
                  <c:v>1.33006213092336</c:v>
                </c:pt>
                <c:pt idx="193">
                  <c:v>1.3025062193964501</c:v>
                </c:pt>
                <c:pt idx="194">
                  <c:v>1.00118353576565</c:v>
                </c:pt>
                <c:pt idx="195">
                  <c:v>0.89410536825698295</c:v>
                </c:pt>
                <c:pt idx="196">
                  <c:v>0.67319411986362498</c:v>
                </c:pt>
                <c:pt idx="197">
                  <c:v>0.609131229254392</c:v>
                </c:pt>
                <c:pt idx="198">
                  <c:v>0.55116472872361499</c:v>
                </c:pt>
                <c:pt idx="199">
                  <c:v>0.49871447005076502</c:v>
                </c:pt>
                <c:pt idx="200">
                  <c:v>0.45125551341790598</c:v>
                </c:pt>
                <c:pt idx="201">
                  <c:v>0.40831287363555002</c:v>
                </c:pt>
                <c:pt idx="202">
                  <c:v>1.27429418436719</c:v>
                </c:pt>
                <c:pt idx="203">
                  <c:v>1.15302905960105</c:v>
                </c:pt>
                <c:pt idx="204">
                  <c:v>1.9481412552458</c:v>
                </c:pt>
                <c:pt idx="205">
                  <c:v>1.76275110336594</c:v>
                </c:pt>
                <c:pt idx="206">
                  <c:v>1.5950031570096801</c:v>
                </c:pt>
                <c:pt idx="207">
                  <c:v>1.44321853834784</c:v>
                </c:pt>
                <c:pt idx="208">
                  <c:v>1.30587813590029</c:v>
                </c:pt>
                <c:pt idx="209">
                  <c:v>1.1747040831276401</c:v>
                </c:pt>
                <c:pt idx="210">
                  <c:v>0.90053892325428497</c:v>
                </c:pt>
                <c:pt idx="211">
                  <c:v>0.79393165542569499</c:v>
                </c:pt>
                <c:pt idx="212">
                  <c:v>0.477755249733337</c:v>
                </c:pt>
                <c:pt idx="213">
                  <c:v>0.43229082662183799</c:v>
                </c:pt>
                <c:pt idx="214">
                  <c:v>0.391152915401134</c:v>
                </c:pt>
                <c:pt idx="215">
                  <c:v>0.35392979402879998</c:v>
                </c:pt>
                <c:pt idx="216">
                  <c:v>0.320248920995019</c:v>
                </c:pt>
                <c:pt idx="217">
                  <c:v>0.28977320680193402</c:v>
                </c:pt>
                <c:pt idx="218">
                  <c:v>1.1670350582946201</c:v>
                </c:pt>
                <c:pt idx="219">
                  <c:v>1.0559769889047499</c:v>
                </c:pt>
                <c:pt idx="220">
                  <c:v>1.8603249101819199</c:v>
                </c:pt>
                <c:pt idx="221">
                  <c:v>1.6832915884369799</c:v>
                </c:pt>
                <c:pt idx="222">
                  <c:v>1.52310521468297</c:v>
                </c:pt>
                <c:pt idx="223">
                  <c:v>1.3781625898508401</c:v>
                </c:pt>
                <c:pt idx="224">
                  <c:v>1.2470130794343901</c:v>
                </c:pt>
                <c:pt idx="225">
                  <c:v>1.1161144467595301</c:v>
                </c:pt>
                <c:pt idx="226">
                  <c:v>0.72224084656152099</c:v>
                </c:pt>
                <c:pt idx="227">
                  <c:v>0.61646780685900704</c:v>
                </c:pt>
                <c:pt idx="228">
                  <c:v>0.131523364415285</c:v>
                </c:pt>
                <c:pt idx="229">
                  <c:v>0.119007261468929</c:v>
                </c:pt>
                <c:pt idx="230">
                  <c:v>0.107682223195076</c:v>
                </c:pt>
                <c:pt idx="231">
                  <c:v>9.7434904804204706E-2</c:v>
                </c:pt>
                <c:pt idx="232">
                  <c:v>8.8162747689616294E-2</c:v>
                </c:pt>
                <c:pt idx="233">
                  <c:v>7.97729529864281E-2</c:v>
                </c:pt>
                <c:pt idx="234">
                  <c:v>0.97701897084530298</c:v>
                </c:pt>
                <c:pt idx="235">
                  <c:v>0.88404332295181398</c:v>
                </c:pt>
                <c:pt idx="236">
                  <c:v>1.7047528958075999</c:v>
                </c:pt>
                <c:pt idx="237">
                  <c:v>1.54252420863188</c:v>
                </c:pt>
                <c:pt idx="238">
                  <c:v>1.39573362219643</c:v>
                </c:pt>
                <c:pt idx="239">
                  <c:v>1.2629120069741899</c:v>
                </c:pt>
                <c:pt idx="240">
                  <c:v>1.14273003959714</c:v>
                </c:pt>
                <c:pt idx="241">
                  <c:v>1.0123193305784599</c:v>
                </c:pt>
                <c:pt idx="242">
                  <c:v>0.40637492627460298</c:v>
                </c:pt>
                <c:pt idx="243">
                  <c:v>0.302079772709962</c:v>
                </c:pt>
                <c:pt idx="244">
                  <c:v>-0.48184754156938697</c:v>
                </c:pt>
                <c:pt idx="245">
                  <c:v>-0.435993685400619</c:v>
                </c:pt>
                <c:pt idx="246">
                  <c:v>-0.39450340057787803</c:v>
                </c:pt>
                <c:pt idx="247">
                  <c:v>-0.35696143838529298</c:v>
                </c:pt>
                <c:pt idx="248">
                  <c:v>-0.32299206624695098</c:v>
                </c:pt>
                <c:pt idx="249">
                  <c:v>-0.29225530726899002</c:v>
                </c:pt>
                <c:pt idx="250">
                  <c:v>0.64039388039937895</c:v>
                </c:pt>
                <c:pt idx="251">
                  <c:v>0.57945234526660305</c:v>
                </c:pt>
                <c:pt idx="252">
                  <c:v>1.42914758200187</c:v>
                </c:pt>
                <c:pt idx="253">
                  <c:v>1.29314620809091</c:v>
                </c:pt>
                <c:pt idx="254">
                  <c:v>1.1700870760719699</c:v>
                </c:pt>
                <c:pt idx="255">
                  <c:v>1.0587385687902</c:v>
                </c:pt>
                <c:pt idx="256">
                  <c:v>0.95798627295921901</c:v>
                </c:pt>
                <c:pt idx="257">
                  <c:v>0.82843995049151098</c:v>
                </c:pt>
                <c:pt idx="258">
                  <c:v>-0.153200819574876</c:v>
                </c:pt>
                <c:pt idx="259">
                  <c:v>-0.25487780767010998</c:v>
                </c:pt>
                <c:pt idx="260">
                  <c:v>-1.29625745234402</c:v>
                </c:pt>
                <c:pt idx="261">
                  <c:v>-1.1729022462888301</c:v>
                </c:pt>
                <c:pt idx="262">
                  <c:v>-1.06128584014056</c:v>
                </c:pt>
                <c:pt idx="263">
                  <c:v>-0.96029113939091704</c:v>
                </c:pt>
                <c:pt idx="264">
                  <c:v>-0.86890735512928696</c:v>
                </c:pt>
                <c:pt idx="265">
                  <c:v>-0.78621988772763796</c:v>
                </c:pt>
                <c:pt idx="266">
                  <c:v>3.63983458179837E-2</c:v>
                </c:pt>
                <c:pt idx="267">
                  <c:v>3.2934585250724298E-2</c:v>
                </c:pt>
                <c:pt idx="268">
                  <c:v>0.77759996412033305</c:v>
                </c:pt>
                <c:pt idx="269">
                  <c:v>0.70360154379949702</c:v>
                </c:pt>
                <c:pt idx="270">
                  <c:v>0.63664500421765202</c:v>
                </c:pt>
                <c:pt idx="271">
                  <c:v>0.57606022182179295</c:v>
                </c:pt>
                <c:pt idx="272">
                  <c:v>0.52124084374645296</c:v>
                </c:pt>
                <c:pt idx="273">
                  <c:v>0.377675741528402</c:v>
                </c:pt>
                <c:pt idx="274">
                  <c:v>-0.71065897604628203</c:v>
                </c:pt>
                <c:pt idx="275">
                  <c:v>-0.70082945818141895</c:v>
                </c:pt>
                <c:pt idx="276">
                  <c:v>-1.6297398821110101</c:v>
                </c:pt>
                <c:pt idx="277">
                  <c:v>-1.4746496269995599</c:v>
                </c:pt>
                <c:pt idx="278">
                  <c:v>-1.3343181610019701</c:v>
                </c:pt>
                <c:pt idx="279">
                  <c:v>-1.2073409996395099</c:v>
                </c:pt>
                <c:pt idx="280">
                  <c:v>-1.0924473128027701</c:v>
                </c:pt>
                <c:pt idx="281">
                  <c:v>-0.98848720585678296</c:v>
                </c:pt>
                <c:pt idx="282">
                  <c:v>-0.47230687770533802</c:v>
                </c:pt>
                <c:pt idx="283">
                  <c:v>-0.42736093574352302</c:v>
                </c:pt>
                <c:pt idx="284">
                  <c:v>3.5421167736092697E-2</c:v>
                </c:pt>
                <c:pt idx="285">
                  <c:v>3.2050397958144898E-2</c:v>
                </c:pt>
                <c:pt idx="286">
                  <c:v>2.9000399335472798E-2</c:v>
                </c:pt>
                <c:pt idx="287">
                  <c:v>2.6240646456721001E-2</c:v>
                </c:pt>
                <c:pt idx="288">
                  <c:v>2.3743518787493801E-2</c:v>
                </c:pt>
                <c:pt idx="289">
                  <c:v>-3.1555344831352097E-2</c:v>
                </c:pt>
                <c:pt idx="290">
                  <c:v>-1.0166817856015999</c:v>
                </c:pt>
                <c:pt idx="291">
                  <c:v>-0.952557538961607</c:v>
                </c:pt>
                <c:pt idx="292">
                  <c:v>-1.8179820198468799</c:v>
                </c:pt>
                <c:pt idx="293">
                  <c:v>-1.64497815687405</c:v>
                </c:pt>
                <c:pt idx="294">
                  <c:v>-1.4884377881914601</c:v>
                </c:pt>
                <c:pt idx="295">
                  <c:v>-1.34679420517432</c:v>
                </c:pt>
                <c:pt idx="296">
                  <c:v>-1.21862979123572</c:v>
                </c:pt>
                <c:pt idx="297">
                  <c:v>-1.10266183384343</c:v>
                </c:pt>
                <c:pt idx="298">
                  <c:v>-0.759457714467207</c:v>
                </c:pt>
                <c:pt idx="299">
                  <c:v>-0.68718575746599797</c:v>
                </c:pt>
                <c:pt idx="300">
                  <c:v>-0.38351941426213498</c:v>
                </c:pt>
                <c:pt idx="301">
                  <c:v>-0.34702271656761402</c:v>
                </c:pt>
                <c:pt idx="302">
                  <c:v>-0.31399913885886399</c:v>
                </c:pt>
                <c:pt idx="303">
                  <c:v>-0.284118170070569</c:v>
                </c:pt>
                <c:pt idx="304">
                  <c:v>-0.25708075142375603</c:v>
                </c:pt>
                <c:pt idx="305">
                  <c:v>-0.26255562444934599</c:v>
                </c:pt>
                <c:pt idx="306">
                  <c:v>-1.1894236835976</c:v>
                </c:pt>
                <c:pt idx="307">
                  <c:v>-1.0946514780246399</c:v>
                </c:pt>
                <c:pt idx="308">
                  <c:v>-1.9242397991364499</c:v>
                </c:pt>
                <c:pt idx="309">
                  <c:v>-1.74112417153266</c:v>
                </c:pt>
                <c:pt idx="310">
                  <c:v>-1.57543429984961</c:v>
                </c:pt>
                <c:pt idx="311">
                  <c:v>-1.4255119041612101</c:v>
                </c:pt>
                <c:pt idx="312">
                  <c:v>-1.28985651074075</c:v>
                </c:pt>
                <c:pt idx="313">
                  <c:v>-1.1671104348155299</c:v>
                </c:pt>
                <c:pt idx="314">
                  <c:v>-0.92154687581245398</c:v>
                </c:pt>
                <c:pt idx="315">
                  <c:v>-0.83385009570924595</c:v>
                </c:pt>
                <c:pt idx="316">
                  <c:v>-0.62000045104172796</c:v>
                </c:pt>
                <c:pt idx="317">
                  <c:v>-0.56099960730172804</c:v>
                </c:pt>
                <c:pt idx="318">
                  <c:v>-0.50761343619008203</c:v>
                </c:pt>
                <c:pt idx="319">
                  <c:v>-0.45930763096259503</c:v>
                </c:pt>
                <c:pt idx="320">
                  <c:v>-0.41559873088440802</c:v>
                </c:pt>
                <c:pt idx="321">
                  <c:v>-0.39294926012885301</c:v>
                </c:pt>
                <c:pt idx="322">
                  <c:v>-1.2869319816443501</c:v>
                </c:pt>
                <c:pt idx="323">
                  <c:v>-1.1748598022443699</c:v>
                </c:pt>
                <c:pt idx="324">
                  <c:v>-1.98421954541081</c:v>
                </c:pt>
                <c:pt idx="325">
                  <c:v>-1.795396090286</c:v>
                </c:pt>
                <c:pt idx="326">
                  <c:v>-1.6245415626862401</c:v>
                </c:pt>
                <c:pt idx="327">
                  <c:v>-1.46994599307312</c:v>
                </c:pt>
                <c:pt idx="328">
                  <c:v>-1.33006213702459</c:v>
                </c:pt>
                <c:pt idx="329">
                  <c:v>-1.20348998989272</c:v>
                </c:pt>
                <c:pt idx="330">
                  <c:v>-1.01304198173612</c:v>
                </c:pt>
                <c:pt idx="331">
                  <c:v>-0.91663829111614403</c:v>
                </c:pt>
                <c:pt idx="332">
                  <c:v>-0.75348783125589303</c:v>
                </c:pt>
                <c:pt idx="333">
                  <c:v>-0.68178398375509697</c:v>
                </c:pt>
                <c:pt idx="334">
                  <c:v>-0.61690365951923298</c:v>
                </c:pt>
                <c:pt idx="335">
                  <c:v>-0.55819751445631705</c:v>
                </c:pt>
                <c:pt idx="336">
                  <c:v>-0.50507799773474404</c:v>
                </c:pt>
                <c:pt idx="337">
                  <c:v>-0.657345002870518</c:v>
                </c:pt>
                <c:pt idx="338">
                  <c:v>-1.32699209156576</c:v>
                </c:pt>
                <c:pt idx="339">
                  <c:v>-1.34981899392731</c:v>
                </c:pt>
                <c:pt idx="340">
                  <c:v>-2.0088615018077598</c:v>
                </c:pt>
                <c:pt idx="341">
                  <c:v>-1.81769305448758</c:v>
                </c:pt>
                <c:pt idx="342">
                  <c:v>-1.6447166902044399</c:v>
                </c:pt>
                <c:pt idx="343">
                  <c:v>-1.4882012033652301</c:v>
                </c:pt>
                <c:pt idx="344">
                  <c:v>-1.346580134371</c:v>
                </c:pt>
                <c:pt idx="345">
                  <c:v>-1.2184360919627699</c:v>
                </c:pt>
                <c:pt idx="346">
                  <c:v>-1.0506316440930099</c:v>
                </c:pt>
                <c:pt idx="347">
                  <c:v>-0.95065082414800295</c:v>
                </c:pt>
                <c:pt idx="348">
                  <c:v>-0.80832951377543105</c:v>
                </c:pt>
                <c:pt idx="349">
                  <c:v>-0.73140679016682297</c:v>
                </c:pt>
                <c:pt idx="350">
                  <c:v>-0.66180423154851697</c:v>
                </c:pt>
                <c:pt idx="351">
                  <c:v>-0.59882523211963201</c:v>
                </c:pt>
                <c:pt idx="352">
                  <c:v>-0.54183947688591205</c:v>
                </c:pt>
                <c:pt idx="353">
                  <c:v>-0.62710576479931501</c:v>
                </c:pt>
                <c:pt idx="354">
                  <c:v>-1.3543536856654901</c:v>
                </c:pt>
                <c:pt idx="355">
                  <c:v>-1.32731190832864</c:v>
                </c:pt>
                <c:pt idx="356">
                  <c:v>-2.0256922895934002</c:v>
                </c:pt>
                <c:pt idx="357">
                  <c:v>-1.8329221810510401</c:v>
                </c:pt>
                <c:pt idx="358">
                  <c:v>-1.6584965737630599</c:v>
                </c:pt>
                <c:pt idx="359">
                  <c:v>-1.5006697576252599</c:v>
                </c:pt>
                <c:pt idx="360">
                  <c:v>-1.3578621488142899</c:v>
                </c:pt>
                <c:pt idx="361">
                  <c:v>-1.2286444807818799</c:v>
                </c:pt>
                <c:pt idx="362">
                  <c:v>-1.0763058892654001</c:v>
                </c:pt>
                <c:pt idx="363">
                  <c:v>-0.97388184185980997</c:v>
                </c:pt>
                <c:pt idx="364">
                  <c:v>-0.84578712085113295</c:v>
                </c:pt>
                <c:pt idx="365">
                  <c:v>-0.76529983463900697</c:v>
                </c:pt>
                <c:pt idx="366">
                  <c:v>-0.69247192639810595</c:v>
                </c:pt>
                <c:pt idx="367">
                  <c:v>-0.62657450994444897</c:v>
                </c:pt>
                <c:pt idx="368">
                  <c:v>-0.56694806178528201</c:v>
                </c:pt>
                <c:pt idx="369">
                  <c:v>-0.60645195831669496</c:v>
                </c:pt>
                <c:pt idx="370">
                  <c:v>-1.37304202259583</c:v>
                </c:pt>
                <c:pt idx="371">
                  <c:v>-1.3119392660236899</c:v>
                </c:pt>
                <c:pt idx="372">
                  <c:v>-2.03718794411538</c:v>
                </c:pt>
                <c:pt idx="373">
                  <c:v>-1.8433238794073501</c:v>
                </c:pt>
                <c:pt idx="374">
                  <c:v>-1.66790841964697</c:v>
                </c:pt>
                <c:pt idx="375">
                  <c:v>-1.5091859479537999</c:v>
                </c:pt>
                <c:pt idx="376">
                  <c:v>-1.36556791648267</c:v>
                </c:pt>
                <c:pt idx="377">
                  <c:v>-1.23561694770292</c:v>
                </c:pt>
                <c:pt idx="378">
                  <c:v>-1.0938417441744901</c:v>
                </c:pt>
                <c:pt idx="379">
                  <c:v>-0.98974893953879794</c:v>
                </c:pt>
                <c:pt idx="380">
                  <c:v>-0.87137117048961599</c:v>
                </c:pt>
                <c:pt idx="381">
                  <c:v>-0.78844924005679595</c:v>
                </c:pt>
                <c:pt idx="382">
                  <c:v>-0.71341837462540503</c:v>
                </c:pt>
                <c:pt idx="383">
                  <c:v>-0.64552764007546304</c:v>
                </c:pt>
                <c:pt idx="384">
                  <c:v>-0.584097563116728</c:v>
                </c:pt>
                <c:pt idx="385">
                  <c:v>-0.59234513058455895</c:v>
                </c:pt>
                <c:pt idx="386">
                  <c:v>-1.38580640817766</c:v>
                </c:pt>
                <c:pt idx="387">
                  <c:v>-1.3014395444848901</c:v>
                </c:pt>
                <c:pt idx="388">
                  <c:v>-2.0450396308321301</c:v>
                </c:pt>
                <c:pt idx="389">
                  <c:v>-1.85042837934335</c:v>
                </c:pt>
                <c:pt idx="390">
                  <c:v>-1.6743368370255001</c:v>
                </c:pt>
                <c:pt idx="391">
                  <c:v>-1.51500262053665</c:v>
                </c:pt>
                <c:pt idx="392">
                  <c:v>-1.3708310594841</c:v>
                </c:pt>
                <c:pt idx="393">
                  <c:v>-1.24037923642709</c:v>
                </c:pt>
                <c:pt idx="394">
                  <c:v>-1.1058189690287199</c:v>
                </c:pt>
                <c:pt idx="395">
                  <c:v>-1.0005863807511299</c:v>
                </c:pt>
                <c:pt idx="396">
                  <c:v>-0.88884542063542704</c:v>
                </c:pt>
                <c:pt idx="397">
                  <c:v>-0.80426059544084605</c:v>
                </c:pt>
                <c:pt idx="398">
                  <c:v>-0.727725080606759</c:v>
                </c:pt>
                <c:pt idx="399">
                  <c:v>-0.65847288297622997</c:v>
                </c:pt>
                <c:pt idx="400">
                  <c:v>-0.59581090327890696</c:v>
                </c:pt>
                <c:pt idx="401">
                  <c:v>-0.58270997743099295</c:v>
                </c:pt>
                <c:pt idx="402">
                  <c:v>-1.3945246552795101</c:v>
                </c:pt>
                <c:pt idx="403">
                  <c:v>-1.29426809339631</c:v>
                </c:pt>
                <c:pt idx="404">
                  <c:v>-2.0504024385069699</c:v>
                </c:pt>
                <c:pt idx="405">
                  <c:v>-1.8552808483932799</c:v>
                </c:pt>
                <c:pt idx="406">
                  <c:v>-1.6787275325917399</c:v>
                </c:pt>
                <c:pt idx="407">
                  <c:v>-1.5189754861761899</c:v>
                </c:pt>
                <c:pt idx="408">
                  <c:v>-1.3744258569715799</c:v>
                </c:pt>
                <c:pt idx="409">
                  <c:v>-1.24363194370402</c:v>
                </c:pt>
                <c:pt idx="410">
                  <c:v>-1.1139995747621001</c:v>
                </c:pt>
                <c:pt idx="411">
                  <c:v>-1.00798849892089</c:v>
                </c:pt>
                <c:pt idx="412">
                  <c:v>-0.90078056860743105</c:v>
                </c:pt>
                <c:pt idx="413">
                  <c:v>-0.815059963915712</c:v>
                </c:pt>
                <c:pt idx="414">
                  <c:v>-0.73749675329397502</c:v>
                </c:pt>
                <c:pt idx="415">
                  <c:v>-0.667314658060423</c:v>
                </c:pt>
                <c:pt idx="416">
                  <c:v>-0.60381127221694297</c:v>
                </c:pt>
                <c:pt idx="417">
                  <c:v>-0.57612903818260397</c:v>
                </c:pt>
                <c:pt idx="418">
                  <c:v>-1.40047933535727</c:v>
                </c:pt>
                <c:pt idx="419">
                  <c:v>-1.28936989580832</c:v>
                </c:pt>
                <c:pt idx="420">
                  <c:v>-2.0540653083074298</c:v>
                </c:pt>
                <c:pt idx="421">
                  <c:v>-1.85859515004613</c:v>
                </c:pt>
                <c:pt idx="422">
                  <c:v>-1.6817264367419</c:v>
                </c:pt>
                <c:pt idx="423">
                  <c:v>-1.52168900686435</c:v>
                </c:pt>
                <c:pt idx="424">
                  <c:v>-1.3768811520248401</c:v>
                </c:pt>
                <c:pt idx="425">
                  <c:v>-1.24585358654054</c:v>
                </c:pt>
                <c:pt idx="426">
                  <c:v>-1.11958703855103</c:v>
                </c:pt>
                <c:pt idx="427">
                  <c:v>-1.01304424522904</c:v>
                </c:pt>
                <c:pt idx="428">
                  <c:v>-0.90893243526408296</c:v>
                </c:pt>
                <c:pt idx="429">
                  <c:v>-0.82243607789349005</c:v>
                </c:pt>
                <c:pt idx="430">
                  <c:v>-0.74417093722076699</c:v>
                </c:pt>
                <c:pt idx="431">
                  <c:v>-0.67335370941223904</c:v>
                </c:pt>
                <c:pt idx="432">
                  <c:v>-0.60927563184950595</c:v>
                </c:pt>
                <c:pt idx="433">
                  <c:v>-0.57163416812701495</c:v>
                </c:pt>
                <c:pt idx="434">
                  <c:v>-1.4045464619727801</c:v>
                </c:pt>
                <c:pt idx="435">
                  <c:v>-1.2860243609486799</c:v>
                </c:pt>
                <c:pt idx="436">
                  <c:v>-2.0565670976663899</c:v>
                </c:pt>
                <c:pt idx="437">
                  <c:v>-1.8608588626701601</c:v>
                </c:pt>
                <c:pt idx="438">
                  <c:v>-1.6837747286278</c:v>
                </c:pt>
                <c:pt idx="439">
                  <c:v>-1.52354237800578</c:v>
                </c:pt>
                <c:pt idx="440">
                  <c:v>-1.37855815158311</c:v>
                </c:pt>
                <c:pt idx="441">
                  <c:v>-1.2473709984908901</c:v>
                </c:pt>
                <c:pt idx="442">
                  <c:v>-1.12340335150023</c:v>
                </c:pt>
                <c:pt idx="443">
                  <c:v>-1.0164973879844099</c:v>
                </c:pt>
                <c:pt idx="444">
                  <c:v>-0.91450026987691901</c:v>
                </c:pt>
                <c:pt idx="445">
                  <c:v>-0.82747406298861903</c:v>
                </c:pt>
                <c:pt idx="446">
                  <c:v>-0.74872949464634697</c:v>
                </c:pt>
                <c:pt idx="447">
                  <c:v>-0.67747846274316903</c:v>
                </c:pt>
                <c:pt idx="448">
                  <c:v>-0.61300786300350096</c:v>
                </c:pt>
                <c:pt idx="449">
                  <c:v>-0.56856411139892904</c:v>
                </c:pt>
                <c:pt idx="450">
                  <c:v>-1.4073243641758499</c:v>
                </c:pt>
                <c:pt idx="451">
                  <c:v>-1.2837393156241601</c:v>
                </c:pt>
                <c:pt idx="452">
                  <c:v>-2.0582758534610499</c:v>
                </c:pt>
                <c:pt idx="453">
                  <c:v>-1.8624050088514501</c:v>
                </c:pt>
                <c:pt idx="454">
                  <c:v>-1.6851737395463899</c:v>
                </c:pt>
                <c:pt idx="455">
                  <c:v>-1.5248082554331599</c:v>
                </c:pt>
                <c:pt idx="456">
                  <c:v>-1.3797035648460501</c:v>
                </c:pt>
                <c:pt idx="457">
                  <c:v>-1.2484074112703101</c:v>
                </c:pt>
                <c:pt idx="458">
                  <c:v>-1.1260099445944201</c:v>
                </c:pt>
                <c:pt idx="459">
                  <c:v>-1.0188559309496299</c:v>
                </c:pt>
                <c:pt idx="460">
                  <c:v>-0.91830317583473198</c:v>
                </c:pt>
                <c:pt idx="461">
                  <c:v>-0.83091507459652103</c:v>
                </c:pt>
                <c:pt idx="462">
                  <c:v>-0.75184305070507296</c:v>
                </c:pt>
                <c:pt idx="463">
                  <c:v>-0.68029572476825695</c:v>
                </c:pt>
                <c:pt idx="464">
                  <c:v>-0.61555702710021099</c:v>
                </c:pt>
                <c:pt idx="465">
                  <c:v>-0.56646722134491301</c:v>
                </c:pt>
                <c:pt idx="466">
                  <c:v>-1.4092217087582299</c:v>
                </c:pt>
                <c:pt idx="467">
                  <c:v>-1.2821785989213901</c:v>
                </c:pt>
                <c:pt idx="468">
                  <c:v>-2.05944295666073</c:v>
                </c:pt>
                <c:pt idx="469">
                  <c:v>-1.86346104749724</c:v>
                </c:pt>
                <c:pt idx="470">
                  <c:v>-1.6861292828279899</c:v>
                </c:pt>
                <c:pt idx="471">
                  <c:v>-1.5256728667488999</c:v>
                </c:pt>
                <c:pt idx="472">
                  <c:v>-1.3804858975165899</c:v>
                </c:pt>
                <c:pt idx="473">
                  <c:v>-1.2491152951439699</c:v>
                </c:pt>
                <c:pt idx="474">
                  <c:v>-1.12779028275042</c:v>
                </c:pt>
                <c:pt idx="475">
                  <c:v>-1.0204668475299301</c:v>
                </c:pt>
                <c:pt idx="476">
                  <c:v>-0.92090061177340699</c:v>
                </c:pt>
                <c:pt idx="477">
                  <c:v>-0.83326533182478502</c:v>
                </c:pt>
                <c:pt idx="478">
                  <c:v>-0.75396965138721606</c:v>
                </c:pt>
                <c:pt idx="479">
                  <c:v>-0.68221995263868096</c:v>
                </c:pt>
                <c:pt idx="480">
                  <c:v>-0.61729814047819898</c:v>
                </c:pt>
                <c:pt idx="481">
                  <c:v>-0.56503501722359895</c:v>
                </c:pt>
                <c:pt idx="482">
                  <c:v>-1.4105176206374599</c:v>
                </c:pt>
                <c:pt idx="483">
                  <c:v>-1.2811126084133799</c:v>
                </c:pt>
                <c:pt idx="484">
                  <c:v>-2.0602401038499201</c:v>
                </c:pt>
                <c:pt idx="485">
                  <c:v>-1.8641823361017</c:v>
                </c:pt>
                <c:pt idx="486">
                  <c:v>-1.6867819317465</c:v>
                </c:pt>
                <c:pt idx="487">
                  <c:v>-1.5262634079112101</c:v>
                </c:pt>
                <c:pt idx="488">
                  <c:v>-1.3810202412571499</c:v>
                </c:pt>
                <c:pt idx="489">
                  <c:v>-1.24959878935451</c:v>
                </c:pt>
                <c:pt idx="490">
                  <c:v>-1.1290062776660601</c:v>
                </c:pt>
                <c:pt idx="491">
                  <c:v>-1.02156712522975</c:v>
                </c:pt>
                <c:pt idx="492">
                  <c:v>-0.92267469546897096</c:v>
                </c:pt>
                <c:pt idx="493">
                  <c:v>-0.83487058913525902</c:v>
                </c:pt>
                <c:pt idx="494">
                  <c:v>-0.75542214826730802</c:v>
                </c:pt>
                <c:pt idx="495">
                  <c:v>-0.68353422616536896</c:v>
                </c:pt>
                <c:pt idx="496">
                  <c:v>-0.61848734434268005</c:v>
                </c:pt>
                <c:pt idx="497">
                  <c:v>-0.56405680253791202</c:v>
                </c:pt>
                <c:pt idx="498">
                  <c:v>-1.4114027458879399</c:v>
                </c:pt>
                <c:pt idx="499">
                  <c:v>-1.2803845225531201</c:v>
                </c:pt>
              </c:numCache>
            </c:numRef>
          </c:val>
          <c:smooth val="0"/>
        </c:ser>
        <c:ser>
          <c:idx val="4"/>
          <c:order val="4"/>
          <c:tx>
            <c:strRef>
              <c:f>Sheet1!$F$1</c:f>
              <c:strCache>
                <c:ptCount val="1"/>
                <c:pt idx="0">
                  <c:v>n12</c:v>
                </c:pt>
              </c:strCache>
            </c:strRef>
          </c:tx>
          <c:spPr>
            <a:ln w="28575" cap="rnd">
              <a:solidFill>
                <a:schemeClr val="accent5"/>
              </a:solidFill>
              <a:round/>
            </a:ln>
            <a:effectLst/>
          </c:spPr>
          <c:marker>
            <c:symbol val="none"/>
          </c:marker>
          <c:cat>
            <c:numRef>
              <c:f>Sheet1!$A$2:$A$501</c:f>
              <c:numCache>
                <c:formatCode>General</c:formatCode>
                <c:ptCount val="50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pt idx="398">
                  <c:v>398</c:v>
                </c:pt>
                <c:pt idx="399">
                  <c:v>399</c:v>
                </c:pt>
                <c:pt idx="400">
                  <c:v>400</c:v>
                </c:pt>
                <c:pt idx="401">
                  <c:v>401</c:v>
                </c:pt>
                <c:pt idx="402">
                  <c:v>402</c:v>
                </c:pt>
                <c:pt idx="403">
                  <c:v>403</c:v>
                </c:pt>
                <c:pt idx="404">
                  <c:v>404</c:v>
                </c:pt>
                <c:pt idx="405">
                  <c:v>405</c:v>
                </c:pt>
                <c:pt idx="406">
                  <c:v>406</c:v>
                </c:pt>
                <c:pt idx="407">
                  <c:v>407</c:v>
                </c:pt>
                <c:pt idx="408">
                  <c:v>408</c:v>
                </c:pt>
                <c:pt idx="409">
                  <c:v>409</c:v>
                </c:pt>
                <c:pt idx="410">
                  <c:v>410</c:v>
                </c:pt>
                <c:pt idx="411">
                  <c:v>411</c:v>
                </c:pt>
                <c:pt idx="412">
                  <c:v>412</c:v>
                </c:pt>
                <c:pt idx="413">
                  <c:v>413</c:v>
                </c:pt>
                <c:pt idx="414">
                  <c:v>414</c:v>
                </c:pt>
                <c:pt idx="415">
                  <c:v>415</c:v>
                </c:pt>
                <c:pt idx="416">
                  <c:v>416</c:v>
                </c:pt>
                <c:pt idx="417">
                  <c:v>417</c:v>
                </c:pt>
                <c:pt idx="418">
                  <c:v>418</c:v>
                </c:pt>
                <c:pt idx="419">
                  <c:v>419</c:v>
                </c:pt>
                <c:pt idx="420">
                  <c:v>420</c:v>
                </c:pt>
                <c:pt idx="421">
                  <c:v>421</c:v>
                </c:pt>
                <c:pt idx="422">
                  <c:v>422</c:v>
                </c:pt>
                <c:pt idx="423">
                  <c:v>423</c:v>
                </c:pt>
                <c:pt idx="424">
                  <c:v>424</c:v>
                </c:pt>
                <c:pt idx="425">
                  <c:v>425</c:v>
                </c:pt>
                <c:pt idx="426">
                  <c:v>426</c:v>
                </c:pt>
                <c:pt idx="427">
                  <c:v>427</c:v>
                </c:pt>
                <c:pt idx="428">
                  <c:v>428</c:v>
                </c:pt>
                <c:pt idx="429">
                  <c:v>429</c:v>
                </c:pt>
                <c:pt idx="430">
                  <c:v>430</c:v>
                </c:pt>
                <c:pt idx="431">
                  <c:v>431</c:v>
                </c:pt>
                <c:pt idx="432">
                  <c:v>432</c:v>
                </c:pt>
                <c:pt idx="433">
                  <c:v>433</c:v>
                </c:pt>
                <c:pt idx="434">
                  <c:v>434</c:v>
                </c:pt>
                <c:pt idx="435">
                  <c:v>435</c:v>
                </c:pt>
                <c:pt idx="436">
                  <c:v>436</c:v>
                </c:pt>
                <c:pt idx="437">
                  <c:v>437</c:v>
                </c:pt>
                <c:pt idx="438">
                  <c:v>438</c:v>
                </c:pt>
                <c:pt idx="439">
                  <c:v>439</c:v>
                </c:pt>
                <c:pt idx="440">
                  <c:v>440</c:v>
                </c:pt>
                <c:pt idx="441">
                  <c:v>441</c:v>
                </c:pt>
                <c:pt idx="442">
                  <c:v>442</c:v>
                </c:pt>
                <c:pt idx="443">
                  <c:v>443</c:v>
                </c:pt>
                <c:pt idx="444">
                  <c:v>444</c:v>
                </c:pt>
                <c:pt idx="445">
                  <c:v>445</c:v>
                </c:pt>
                <c:pt idx="446">
                  <c:v>446</c:v>
                </c:pt>
                <c:pt idx="447">
                  <c:v>447</c:v>
                </c:pt>
                <c:pt idx="448">
                  <c:v>448</c:v>
                </c:pt>
                <c:pt idx="449">
                  <c:v>449</c:v>
                </c:pt>
                <c:pt idx="450">
                  <c:v>450</c:v>
                </c:pt>
                <c:pt idx="451">
                  <c:v>451</c:v>
                </c:pt>
                <c:pt idx="452">
                  <c:v>452</c:v>
                </c:pt>
                <c:pt idx="453">
                  <c:v>453</c:v>
                </c:pt>
                <c:pt idx="454">
                  <c:v>454</c:v>
                </c:pt>
                <c:pt idx="455">
                  <c:v>455</c:v>
                </c:pt>
                <c:pt idx="456">
                  <c:v>456</c:v>
                </c:pt>
                <c:pt idx="457">
                  <c:v>457</c:v>
                </c:pt>
                <c:pt idx="458">
                  <c:v>458</c:v>
                </c:pt>
                <c:pt idx="459">
                  <c:v>459</c:v>
                </c:pt>
                <c:pt idx="460">
                  <c:v>460</c:v>
                </c:pt>
                <c:pt idx="461">
                  <c:v>461</c:v>
                </c:pt>
                <c:pt idx="462">
                  <c:v>462</c:v>
                </c:pt>
                <c:pt idx="463">
                  <c:v>463</c:v>
                </c:pt>
                <c:pt idx="464">
                  <c:v>464</c:v>
                </c:pt>
                <c:pt idx="465">
                  <c:v>465</c:v>
                </c:pt>
                <c:pt idx="466">
                  <c:v>466</c:v>
                </c:pt>
                <c:pt idx="467">
                  <c:v>467</c:v>
                </c:pt>
                <c:pt idx="468">
                  <c:v>468</c:v>
                </c:pt>
                <c:pt idx="469">
                  <c:v>469</c:v>
                </c:pt>
                <c:pt idx="470">
                  <c:v>470</c:v>
                </c:pt>
                <c:pt idx="471">
                  <c:v>471</c:v>
                </c:pt>
                <c:pt idx="472">
                  <c:v>472</c:v>
                </c:pt>
                <c:pt idx="473">
                  <c:v>473</c:v>
                </c:pt>
                <c:pt idx="474">
                  <c:v>474</c:v>
                </c:pt>
                <c:pt idx="475">
                  <c:v>475</c:v>
                </c:pt>
                <c:pt idx="476">
                  <c:v>476</c:v>
                </c:pt>
                <c:pt idx="477">
                  <c:v>477</c:v>
                </c:pt>
                <c:pt idx="478">
                  <c:v>478</c:v>
                </c:pt>
                <c:pt idx="479">
                  <c:v>479</c:v>
                </c:pt>
                <c:pt idx="480">
                  <c:v>480</c:v>
                </c:pt>
                <c:pt idx="481">
                  <c:v>481</c:v>
                </c:pt>
                <c:pt idx="482">
                  <c:v>482</c:v>
                </c:pt>
                <c:pt idx="483">
                  <c:v>483</c:v>
                </c:pt>
                <c:pt idx="484">
                  <c:v>484</c:v>
                </c:pt>
                <c:pt idx="485">
                  <c:v>485</c:v>
                </c:pt>
                <c:pt idx="486">
                  <c:v>486</c:v>
                </c:pt>
                <c:pt idx="487">
                  <c:v>487</c:v>
                </c:pt>
                <c:pt idx="488">
                  <c:v>488</c:v>
                </c:pt>
                <c:pt idx="489">
                  <c:v>489</c:v>
                </c:pt>
                <c:pt idx="490">
                  <c:v>490</c:v>
                </c:pt>
                <c:pt idx="491">
                  <c:v>491</c:v>
                </c:pt>
                <c:pt idx="492">
                  <c:v>492</c:v>
                </c:pt>
                <c:pt idx="493">
                  <c:v>493</c:v>
                </c:pt>
                <c:pt idx="494">
                  <c:v>494</c:v>
                </c:pt>
                <c:pt idx="495">
                  <c:v>495</c:v>
                </c:pt>
                <c:pt idx="496">
                  <c:v>496</c:v>
                </c:pt>
                <c:pt idx="497">
                  <c:v>497</c:v>
                </c:pt>
                <c:pt idx="498">
                  <c:v>498</c:v>
                </c:pt>
                <c:pt idx="499">
                  <c:v>499</c:v>
                </c:pt>
              </c:numCache>
            </c:numRef>
          </c:cat>
          <c:val>
            <c:numRef>
              <c:f>Sheet1!$F$2:$F$501</c:f>
              <c:numCache>
                <c:formatCode>General</c:formatCode>
                <c:ptCount val="500"/>
                <c:pt idx="0">
                  <c:v>0</c:v>
                </c:pt>
                <c:pt idx="1">
                  <c:v>0</c:v>
                </c:pt>
                <c:pt idx="2">
                  <c:v>0.90483741803595896</c:v>
                </c:pt>
                <c:pt idx="3">
                  <c:v>0.81873075307798104</c:v>
                </c:pt>
                <c:pt idx="4">
                  <c:v>1.64565563871767</c:v>
                </c:pt>
                <c:pt idx="5">
                  <c:v>1.4890507991136199</c:v>
                </c:pt>
                <c:pt idx="6">
                  <c:v>1.3473488803943501</c:v>
                </c:pt>
                <c:pt idx="7">
                  <c:v>1.2191316821296601</c:v>
                </c:pt>
                <c:pt idx="8">
                  <c:v>1.10311596350404</c:v>
                </c:pt>
                <c:pt idx="9">
                  <c:v>0.99814060021124795</c:v>
                </c:pt>
                <c:pt idx="10">
                  <c:v>1.7257344344737899</c:v>
                </c:pt>
                <c:pt idx="11">
                  <c:v>1.6359391583666401</c:v>
                </c:pt>
                <c:pt idx="12">
                  <c:v>2.2567636911463298</c:v>
                </c:pt>
                <c:pt idx="13">
                  <c:v>2.04200423141415</c:v>
                </c:pt>
                <c:pt idx="14">
                  <c:v>1.8476818363712799</c:v>
                </c:pt>
                <c:pt idx="15">
                  <c:v>1.6718516621741299</c:v>
                </c:pt>
                <c:pt idx="16">
                  <c:v>1.51275394134077</c:v>
                </c:pt>
                <c:pt idx="17">
                  <c:v>1.3687963704065</c:v>
                </c:pt>
                <c:pt idx="18">
                  <c:v>1.9863376926535901</c:v>
                </c:pt>
                <c:pt idx="19">
                  <c:v>1.79731266916818</c:v>
                </c:pt>
                <c:pt idx="20">
                  <c:v>2.3740752740114401</c:v>
                </c:pt>
                <c:pt idx="21">
                  <c:v>2.1481521411595201</c:v>
                </c:pt>
                <c:pt idx="22">
                  <c:v>1.9437284369551999</c:v>
                </c:pt>
                <c:pt idx="23">
                  <c:v>1.75875822025762</c:v>
                </c:pt>
                <c:pt idx="24">
                  <c:v>1.5913902469674199</c:v>
                </c:pt>
                <c:pt idx="25">
                  <c:v>1.5390950381753401</c:v>
                </c:pt>
                <c:pt idx="26">
                  <c:v>2.2974681984904901</c:v>
                </c:pt>
                <c:pt idx="27">
                  <c:v>1.99766164424662</c:v>
                </c:pt>
                <c:pt idx="28">
                  <c:v>2.5849231872265102</c:v>
                </c:pt>
                <c:pt idx="29">
                  <c:v>2.3389352225513198</c:v>
                </c:pt>
                <c:pt idx="30">
                  <c:v>2.1163561077267001</c:v>
                </c:pt>
                <c:pt idx="31">
                  <c:v>1.9149581961600599</c:v>
                </c:pt>
                <c:pt idx="32">
                  <c:v>1.7327258298602699</c:v>
                </c:pt>
                <c:pt idx="33">
                  <c:v>1.5678351660549801</c:v>
                </c:pt>
                <c:pt idx="34">
                  <c:v>2.0366520549955198</c:v>
                </c:pt>
                <c:pt idx="35">
                  <c:v>1.8428389868797701</c:v>
                </c:pt>
                <c:pt idx="36">
                  <c:v>2.2854858021806499</c:v>
                </c:pt>
                <c:pt idx="37">
                  <c:v>2.06799307220298</c:v>
                </c:pt>
                <c:pt idx="38">
                  <c:v>1.8711975119683999</c:v>
                </c:pt>
                <c:pt idx="39">
                  <c:v>1.69312952536479</c:v>
                </c:pt>
                <c:pt idx="40">
                  <c:v>1.5320069481315299</c:v>
                </c:pt>
                <c:pt idx="41">
                  <c:v>1.47093465706828</c:v>
                </c:pt>
                <c:pt idx="42">
                  <c:v>2.2357941352372301</c:v>
                </c:pt>
                <c:pt idx="43">
                  <c:v>1.9536694144648099</c:v>
                </c:pt>
                <c:pt idx="44">
                  <c:v>2.5636678980228198</c:v>
                </c:pt>
                <c:pt idx="45">
                  <c:v>2.3197026415486399</c:v>
                </c:pt>
                <c:pt idx="46">
                  <c:v>2.0989537487900698</c:v>
                </c:pt>
                <c:pt idx="47">
                  <c:v>1.8992118906321001</c:v>
                </c:pt>
                <c:pt idx="48">
                  <c:v>1.7184779834227399</c:v>
                </c:pt>
                <c:pt idx="49">
                  <c:v>1.5549431814718799</c:v>
                </c:pt>
                <c:pt idx="50">
                  <c:v>1.9177279069341</c:v>
                </c:pt>
                <c:pt idx="51">
                  <c:v>1.7352319678057599</c:v>
                </c:pt>
                <c:pt idx="52">
                  <c:v>2.0808599468612901</c:v>
                </c:pt>
                <c:pt idx="53">
                  <c:v>1.88283994161241</c:v>
                </c:pt>
                <c:pt idx="54">
                  <c:v>1.70366403134355</c:v>
                </c:pt>
                <c:pt idx="55">
                  <c:v>1.5415389633216301</c:v>
                </c:pt>
                <c:pt idx="56">
                  <c:v>1.3948421353737801</c:v>
                </c:pt>
                <c:pt idx="57">
                  <c:v>1.3325834582656999</c:v>
                </c:pt>
                <c:pt idx="58">
                  <c:v>2.11060879373052</c:v>
                </c:pt>
                <c:pt idx="59">
                  <c:v>1.85205522193747</c:v>
                </c:pt>
                <c:pt idx="60">
                  <c:v>2.4900313489496</c:v>
                </c:pt>
                <c:pt idx="61">
                  <c:v>2.2530735366121499</c:v>
                </c:pt>
                <c:pt idx="62">
                  <c:v>2.0386652415132902</c:v>
                </c:pt>
                <c:pt idx="63">
                  <c:v>1.84466059337054</c:v>
                </c:pt>
                <c:pt idx="64">
                  <c:v>1.6691179284580799</c:v>
                </c:pt>
                <c:pt idx="65">
                  <c:v>1.5102803567835399</c:v>
                </c:pt>
                <c:pt idx="66">
                  <c:v>1.78867151194614</c:v>
                </c:pt>
                <c:pt idx="67">
                  <c:v>1.61845691258382</c:v>
                </c:pt>
                <c:pt idx="68">
                  <c:v>1.8865537073884899</c:v>
                </c:pt>
                <c:pt idx="69">
                  <c:v>1.7070243855795699</c:v>
                </c:pt>
                <c:pt idx="70">
                  <c:v>1.54457953757223</c:v>
                </c:pt>
                <c:pt idx="71">
                  <c:v>1.39759336072804</c:v>
                </c:pt>
                <c:pt idx="72">
                  <c:v>1.26459476798535</c:v>
                </c:pt>
                <c:pt idx="73">
                  <c:v>1.20257639869966</c:v>
                </c:pt>
                <c:pt idx="74">
                  <c:v>1.9929735416263401</c:v>
                </c:pt>
                <c:pt idx="75">
                  <c:v>1.7555655989803001</c:v>
                </c:pt>
                <c:pt idx="76">
                  <c:v>2.4183510121117999</c:v>
                </c:pt>
                <c:pt idx="77">
                  <c:v>2.1882144857038899</c:v>
                </c:pt>
                <c:pt idx="78">
                  <c:v>1.9799783453531901</c:v>
                </c:pt>
                <c:pt idx="79">
                  <c:v>1.7915584937764899</c:v>
                </c:pt>
                <c:pt idx="80">
                  <c:v>1.62106916176911</c:v>
                </c:pt>
                <c:pt idx="81">
                  <c:v>1.4668040347928799</c:v>
                </c:pt>
                <c:pt idx="82">
                  <c:v>1.6760731701552201</c:v>
                </c:pt>
                <c:pt idx="83">
                  <c:v>1.5165737197225999</c:v>
                </c:pt>
                <c:pt idx="84">
                  <c:v>1.7211066433634901</c:v>
                </c:pt>
                <c:pt idx="85">
                  <c:v>1.5573216913455601</c:v>
                </c:pt>
                <c:pt idx="86">
                  <c:v>1.40912293824851</c:v>
                </c:pt>
                <c:pt idx="87">
                  <c:v>1.2750271611400299</c:v>
                </c:pt>
                <c:pt idx="88">
                  <c:v>1.1536922844116599</c:v>
                </c:pt>
                <c:pt idx="89">
                  <c:v>1.0921182903593101</c:v>
                </c:pt>
                <c:pt idx="90">
                  <c:v>1.89302691207452</c:v>
                </c:pt>
                <c:pt idx="91">
                  <c:v>1.67340701843005</c:v>
                </c:pt>
                <c:pt idx="92">
                  <c:v>2.3570086764573399</c:v>
                </c:pt>
                <c:pt idx="93">
                  <c:v>2.13270964509401</c:v>
                </c:pt>
                <c:pt idx="94">
                  <c:v>1.9297554886872501</c:v>
                </c:pt>
                <c:pt idx="95">
                  <c:v>1.7461149738244901</c:v>
                </c:pt>
                <c:pt idx="96">
                  <c:v>1.5799501645092799</c:v>
                </c:pt>
                <c:pt idx="97">
                  <c:v>1.4295980274800699</c:v>
                </c:pt>
                <c:pt idx="98">
                  <c:v>1.58186287441809</c:v>
                </c:pt>
                <c:pt idx="99">
                  <c:v>1.43132871897541</c:v>
                </c:pt>
                <c:pt idx="100">
                  <c:v>1.5834288688421501</c:v>
                </c:pt>
                <c:pt idx="101">
                  <c:v>1.4327456893267301</c:v>
                </c:pt>
                <c:pt idx="102">
                  <c:v>1.2964019102325499</c:v>
                </c:pt>
                <c:pt idx="103">
                  <c:v>1.1730329571917</c:v>
                </c:pt>
                <c:pt idx="104">
                  <c:v>1.0614041122564299</c:v>
                </c:pt>
                <c:pt idx="105">
                  <c:v>1.0002468745300901</c:v>
                </c:pt>
                <c:pt idx="106">
                  <c:v>1.8098982173842999</c:v>
                </c:pt>
                <c:pt idx="107">
                  <c:v>1.6050382589440499</c:v>
                </c:pt>
                <c:pt idx="108">
                  <c:v>2.3059018949776302</c:v>
                </c:pt>
                <c:pt idx="109">
                  <c:v>2.08646631689578</c:v>
                </c:pt>
                <c:pt idx="110">
                  <c:v>1.88791279499898</c:v>
                </c:pt>
                <c:pt idx="111">
                  <c:v>1.7082541389039301</c:v>
                </c:pt>
                <c:pt idx="112">
                  <c:v>1.5456922643950699</c:v>
                </c:pt>
                <c:pt idx="113">
                  <c:v>1.3986001975933899</c:v>
                </c:pt>
                <c:pt idx="114">
                  <c:v>1.50377776388947</c:v>
                </c:pt>
                <c:pt idx="115">
                  <c:v>1.3606743891776401</c:v>
                </c:pt>
                <c:pt idx="116">
                  <c:v>1.4694610733256299</c:v>
                </c:pt>
                <c:pt idx="117">
                  <c:v>1.32962336349231</c:v>
                </c:pt>
                <c:pt idx="118">
                  <c:v>1.2030929711826699</c:v>
                </c:pt>
                <c:pt idx="119">
                  <c:v>1.0886035377021399</c:v>
                </c:pt>
                <c:pt idx="120">
                  <c:v>0.98500921431921995</c:v>
                </c:pt>
                <c:pt idx="121">
                  <c:v>0.92420637851971499</c:v>
                </c:pt>
                <c:pt idx="122">
                  <c:v>1.7410939313081</c:v>
                </c:pt>
                <c:pt idx="123">
                  <c:v>1.54844352658504</c:v>
                </c:pt>
                <c:pt idx="124">
                  <c:v>2.2635842868219198</c:v>
                </c:pt>
                <c:pt idx="125">
                  <c:v>2.04817576159471</c:v>
                </c:pt>
                <c:pt idx="126">
                  <c:v>1.85326606780519</c:v>
                </c:pt>
                <c:pt idx="127">
                  <c:v>1.6769044837265099</c:v>
                </c:pt>
                <c:pt idx="128">
                  <c:v>1.5173259233480201</c:v>
                </c:pt>
                <c:pt idx="129">
                  <c:v>1.37293327080125</c:v>
                </c:pt>
                <c:pt idx="130">
                  <c:v>1.4392003812052201</c:v>
                </c:pt>
                <c:pt idx="131">
                  <c:v>1.3022423569660999</c:v>
                </c:pt>
                <c:pt idx="132">
                  <c:v>1.37523659725202</c:v>
                </c:pt>
                <c:pt idx="133">
                  <c:v>1.24436553184608</c:v>
                </c:pt>
                <c:pt idx="134">
                  <c:v>1.1259484949285501</c:v>
                </c:pt>
                <c:pt idx="135">
                  <c:v>1.01880032899262</c:v>
                </c:pt>
                <c:pt idx="136">
                  <c:v>0.92184865917987402</c:v>
                </c:pt>
                <c:pt idx="137">
                  <c:v>0.86134072824353103</c:v>
                </c:pt>
                <c:pt idx="138">
                  <c:v>1.6842107386290399</c:v>
                </c:pt>
                <c:pt idx="139">
                  <c:v>1.50165303650944</c:v>
                </c:pt>
                <c:pt idx="140">
                  <c:v>2.2285951693511401</c:v>
                </c:pt>
                <c:pt idx="141">
                  <c:v>2.01651629888309</c:v>
                </c:pt>
                <c:pt idx="142">
                  <c:v>1.82461940130881</c:v>
                </c:pt>
                <c:pt idx="143">
                  <c:v>1.65098390797858</c:v>
                </c:pt>
                <c:pt idx="144">
                  <c:v>1.49387201651426</c:v>
                </c:pt>
                <c:pt idx="145">
                  <c:v>1.3517112982989301</c:v>
                </c:pt>
                <c:pt idx="146">
                  <c:v>1.38582192415536</c:v>
                </c:pt>
                <c:pt idx="147">
                  <c:v>1.25394353171036</c:v>
                </c:pt>
                <c:pt idx="148">
                  <c:v>1.29735799066822</c:v>
                </c:pt>
                <c:pt idx="149">
                  <c:v>1.1738980545445601</c:v>
                </c:pt>
                <c:pt idx="150">
                  <c:v>1.0621868847115301</c:v>
                </c:pt>
                <c:pt idx="151">
                  <c:v>0.96110643823404496</c:v>
                </c:pt>
                <c:pt idx="152">
                  <c:v>0.86964506802943098</c:v>
                </c:pt>
                <c:pt idx="153">
                  <c:v>0.80938126553303102</c:v>
                </c:pt>
                <c:pt idx="154">
                  <c:v>1.63719587254754</c:v>
                </c:pt>
                <c:pt idx="155">
                  <c:v>1.4629796650001701</c:v>
                </c:pt>
                <c:pt idx="156">
                  <c:v>2.1996753999330001</c:v>
                </c:pt>
                <c:pt idx="157">
                  <c:v>1.99034860939259</c:v>
                </c:pt>
                <c:pt idx="158">
                  <c:v>1.8009418967142601</c:v>
                </c:pt>
                <c:pt idx="159">
                  <c:v>1.62955961585571</c:v>
                </c:pt>
                <c:pt idx="160">
                  <c:v>1.4744865153465501</c:v>
                </c:pt>
                <c:pt idx="161">
                  <c:v>1.3341705714750101</c:v>
                </c:pt>
                <c:pt idx="162">
                  <c:v>1.3417057717018701</c:v>
                </c:pt>
                <c:pt idx="163">
                  <c:v>1.2140255862306699</c:v>
                </c:pt>
                <c:pt idx="164">
                  <c:v>1.23299409346341</c:v>
                </c:pt>
                <c:pt idx="165">
                  <c:v>1.1156591919830201</c:v>
                </c:pt>
                <c:pt idx="166">
                  <c:v>1.009490182682</c:v>
                </c:pt>
                <c:pt idx="167">
                  <c:v>0.913424490430636</c:v>
                </c:pt>
                <c:pt idx="168">
                  <c:v>0.82650065749206902</c:v>
                </c:pt>
                <c:pt idx="169">
                  <c:v>0.766438695797795</c:v>
                </c:pt>
                <c:pt idx="170">
                  <c:v>1.5983398286244801</c:v>
                </c:pt>
                <c:pt idx="171">
                  <c:v>1.4310174995535201</c:v>
                </c:pt>
                <c:pt idx="172">
                  <c:v>2.17577414012572</c:v>
                </c:pt>
                <c:pt idx="173">
                  <c:v>1.9687218551807599</c:v>
                </c:pt>
                <c:pt idx="174">
                  <c:v>1.7813732002727301</c:v>
                </c:pt>
                <c:pt idx="175">
                  <c:v>1.6118531270932299</c:v>
                </c:pt>
                <c:pt idx="176">
                  <c:v>1.4584650217722199</c:v>
                </c:pt>
                <c:pt idx="177">
                  <c:v>1.3196737245961401</c:v>
                </c:pt>
                <c:pt idx="178">
                  <c:v>1.30524579915798</c:v>
                </c:pt>
                <c:pt idx="179">
                  <c:v>1.1810352388123899</c:v>
                </c:pt>
                <c:pt idx="180">
                  <c:v>1.179800509641</c:v>
                </c:pt>
                <c:pt idx="181">
                  <c:v>1.0675276469410699</c:v>
                </c:pt>
                <c:pt idx="182">
                  <c:v>0.96593895974016697</c:v>
                </c:pt>
                <c:pt idx="183">
                  <c:v>0.874017714311633</c:v>
                </c:pt>
                <c:pt idx="184">
                  <c:v>0.79084393193542901</c:v>
                </c:pt>
                <c:pt idx="185">
                  <c:v>0.730948797313551</c:v>
                </c:pt>
                <c:pt idx="186">
                  <c:v>1.5662272405136399</c:v>
                </c:pt>
                <c:pt idx="187">
                  <c:v>1.4046023475713201</c:v>
                </c:pt>
                <c:pt idx="188">
                  <c:v>2.1560209086672901</c:v>
                </c:pt>
                <c:pt idx="189">
                  <c:v>1.9508483922300499</c:v>
                </c:pt>
                <c:pt idx="190">
                  <c:v>1.76520062220504</c:v>
                </c:pt>
                <c:pt idx="191">
                  <c:v>1.59721957331148</c:v>
                </c:pt>
                <c:pt idx="192">
                  <c:v>1.4452240347516601</c:v>
                </c:pt>
                <c:pt idx="193">
                  <c:v>1.3076927840882</c:v>
                </c:pt>
                <c:pt idx="194">
                  <c:v>1.2751135222927701</c:v>
                </c:pt>
                <c:pt idx="195">
                  <c:v>1.15377042721413</c:v>
                </c:pt>
                <c:pt idx="196">
                  <c:v>1.13583881432082</c:v>
                </c:pt>
                <c:pt idx="197">
                  <c:v>1.0277494600550801</c:v>
                </c:pt>
                <c:pt idx="198">
                  <c:v>0.92994616782409101</c:v>
                </c:pt>
                <c:pt idx="199">
                  <c:v>0.84145008940638499</c:v>
                </c:pt>
                <c:pt idx="200">
                  <c:v>0.76137552630460104</c:v>
                </c:pt>
                <c:pt idx="201">
                  <c:v>0.701618268623454</c:v>
                </c:pt>
                <c:pt idx="202">
                  <c:v>1.5396878806640599</c:v>
                </c:pt>
                <c:pt idx="203">
                  <c:v>1.3827716157455601</c:v>
                </c:pt>
                <c:pt idx="204">
                  <c:v>2.1396958992178901</c:v>
                </c:pt>
                <c:pt idx="205">
                  <c:v>1.93607691283044</c:v>
                </c:pt>
                <c:pt idx="206">
                  <c:v>1.7518348349245301</c:v>
                </c:pt>
                <c:pt idx="207">
                  <c:v>1.58512570885856</c:v>
                </c:pt>
                <c:pt idx="208">
                  <c:v>1.434281053666</c:v>
                </c:pt>
                <c:pt idx="209">
                  <c:v>1.29779116533704</c:v>
                </c:pt>
                <c:pt idx="210">
                  <c:v>1.25021080054398</c:v>
                </c:pt>
                <c:pt idx="211">
                  <c:v>1.1312375127648799</c:v>
                </c:pt>
                <c:pt idx="212">
                  <c:v>1.0995068235861301</c:v>
                </c:pt>
                <c:pt idx="213">
                  <c:v>0.994874915366597</c:v>
                </c:pt>
                <c:pt idx="214">
                  <c:v>0.90020004968905498</c:v>
                </c:pt>
                <c:pt idx="215">
                  <c:v>0.81453468867648704</c:v>
                </c:pt>
                <c:pt idx="216">
                  <c:v>0.73702146460275697</c:v>
                </c:pt>
                <c:pt idx="217">
                  <c:v>0.44651991446666001</c:v>
                </c:pt>
                <c:pt idx="218">
                  <c:v>1.4996277727050999</c:v>
                </c:pt>
                <c:pt idx="219">
                  <c:v>1.2078124258565699</c:v>
                </c:pt>
                <c:pt idx="220">
                  <c:v>2.1150539444071099</c:v>
                </c:pt>
                <c:pt idx="221">
                  <c:v>1.9137799500641</c:v>
                </c:pt>
                <c:pt idx="222">
                  <c:v>1.7316597087049801</c:v>
                </c:pt>
                <c:pt idx="223">
                  <c:v>1.5668704997415199</c:v>
                </c:pt>
                <c:pt idx="224">
                  <c:v>1.4177630573828299</c:v>
                </c:pt>
                <c:pt idx="225">
                  <c:v>1.2828450642290501</c:v>
                </c:pt>
                <c:pt idx="226">
                  <c:v>1.2126211390575901</c:v>
                </c:pt>
                <c:pt idx="227">
                  <c:v>1.09722498052069</c:v>
                </c:pt>
                <c:pt idx="228">
                  <c:v>1.04466514177931</c:v>
                </c:pt>
                <c:pt idx="229">
                  <c:v>0.94525210959976003</c:v>
                </c:pt>
                <c:pt idx="230">
                  <c:v>0.855299478243291</c:v>
                </c:pt>
                <c:pt idx="231">
                  <c:v>0.77390697154116295</c:v>
                </c:pt>
                <c:pt idx="232">
                  <c:v>0.70025998592933403</c:v>
                </c:pt>
                <c:pt idx="233">
                  <c:v>0.483109392929577</c:v>
                </c:pt>
                <c:pt idx="234">
                  <c:v>1.4722661789951299</c:v>
                </c:pt>
                <c:pt idx="235">
                  <c:v>1.2303195117838699</c:v>
                </c:pt>
                <c:pt idx="236">
                  <c:v>2.0982231569377401</c:v>
                </c:pt>
                <c:pt idx="237">
                  <c:v>1.8985508237868001</c:v>
                </c:pt>
                <c:pt idx="238">
                  <c:v>1.7178798254053</c:v>
                </c:pt>
                <c:pt idx="239">
                  <c:v>1.55440194571579</c:v>
                </c:pt>
                <c:pt idx="240">
                  <c:v>1.40648104315155</c:v>
                </c:pt>
                <c:pt idx="241">
                  <c:v>1.27263667560177</c:v>
                </c:pt>
                <c:pt idx="242">
                  <c:v>1.18694689405877</c:v>
                </c:pt>
                <c:pt idx="243">
                  <c:v>1.0739939629659401</c:v>
                </c:pt>
                <c:pt idx="244">
                  <c:v>1.0072075348457099</c:v>
                </c:pt>
                <c:pt idx="245">
                  <c:v>0.91135906525616195</c:v>
                </c:pt>
                <c:pt idx="246">
                  <c:v>0.82463178351005095</c:v>
                </c:pt>
                <c:pt idx="247">
                  <c:v>0.746157693821623</c:v>
                </c:pt>
                <c:pt idx="248">
                  <c:v>0.67515140112522398</c:v>
                </c:pt>
                <c:pt idx="249">
                  <c:v>0.50810049885484199</c:v>
                </c:pt>
                <c:pt idx="250">
                  <c:v>1.45357784214258</c:v>
                </c:pt>
                <c:pt idx="251">
                  <c:v>1.2456921541559001</c:v>
                </c:pt>
                <c:pt idx="252">
                  <c:v>2.0867275024790599</c:v>
                </c:pt>
                <c:pt idx="253">
                  <c:v>1.88814912548778</c:v>
                </c:pt>
                <c:pt idx="254">
                  <c:v>1.7084679795732201</c:v>
                </c:pt>
                <c:pt idx="255">
                  <c:v>1.5458857554341401</c:v>
                </c:pt>
                <c:pt idx="256">
                  <c:v>1.3987752755256</c:v>
                </c:pt>
                <c:pt idx="257">
                  <c:v>1.2656642087191201</c:v>
                </c:pt>
                <c:pt idx="258">
                  <c:v>1.1694110391844299</c:v>
                </c:pt>
                <c:pt idx="259">
                  <c:v>1.05812686531839</c:v>
                </c:pt>
                <c:pt idx="260">
                  <c:v>0.98162348523567999</c:v>
                </c:pt>
                <c:pt idx="261">
                  <c:v>0.88820965986411204</c:v>
                </c:pt>
                <c:pt idx="262">
                  <c:v>0.80368533530604103</c:v>
                </c:pt>
                <c:pt idx="263">
                  <c:v>0.72720456371168196</c:v>
                </c:pt>
                <c:pt idx="264">
                  <c:v>0.65800189981284496</c:v>
                </c:pt>
                <c:pt idx="265">
                  <c:v>0.52516976042730401</c:v>
                </c:pt>
                <c:pt idx="266">
                  <c:v>1.44081345657634</c:v>
                </c:pt>
                <c:pt idx="267">
                  <c:v>1.2561918757083399</c:v>
                </c:pt>
                <c:pt idx="268">
                  <c:v>2.0788758157750298</c:v>
                </c:pt>
                <c:pt idx="269">
                  <c:v>1.88104462556327</c:v>
                </c:pt>
                <c:pt idx="270">
                  <c:v>1.7020395622050899</c:v>
                </c:pt>
                <c:pt idx="271">
                  <c:v>1.54006908286071</c:v>
                </c:pt>
                <c:pt idx="272">
                  <c:v>1.39351213253269</c:v>
                </c:pt>
                <c:pt idx="273">
                  <c:v>1.2609019200026601</c:v>
                </c:pt>
                <c:pt idx="274">
                  <c:v>1.1574338143371701</c:v>
                </c:pt>
                <c:pt idx="275">
                  <c:v>1.04728942411236</c:v>
                </c:pt>
                <c:pt idx="276">
                  <c:v>0.96414923509557704</c:v>
                </c:pt>
                <c:pt idx="277">
                  <c:v>0.87239830448522704</c:v>
                </c:pt>
                <c:pt idx="278">
                  <c:v>0.78937862932936198</c:v>
                </c:pt>
                <c:pt idx="279">
                  <c:v>0.71425932081514498</c:v>
                </c:pt>
                <c:pt idx="280">
                  <c:v>0.64628855965449294</c:v>
                </c:pt>
                <c:pt idx="281">
                  <c:v>0.53682829574648805</c:v>
                </c:pt>
                <c:pt idx="282">
                  <c:v>1.43209520947762</c:v>
                </c:pt>
                <c:pt idx="283">
                  <c:v>1.26336332679969</c:v>
                </c:pt>
                <c:pt idx="284">
                  <c:v>2.07351300810274</c:v>
                </c:pt>
                <c:pt idx="285">
                  <c:v>1.8761921565156501</c:v>
                </c:pt>
                <c:pt idx="286">
                  <c:v>1.6976488666409399</c:v>
                </c:pt>
                <c:pt idx="287">
                  <c:v>1.5360962172230599</c:v>
                </c:pt>
                <c:pt idx="288">
                  <c:v>1.3899173350469201</c:v>
                </c:pt>
                <c:pt idx="289">
                  <c:v>1.25764921272728</c:v>
                </c:pt>
                <c:pt idx="290">
                  <c:v>1.1492532086052001</c:v>
                </c:pt>
                <c:pt idx="291">
                  <c:v>1.03988730594387</c:v>
                </c:pt>
                <c:pt idx="292">
                  <c:v>0.952214087124721</c:v>
                </c:pt>
                <c:pt idx="293">
                  <c:v>0.86159893601140103</c:v>
                </c:pt>
                <c:pt idx="294">
                  <c:v>0.77960695664308599</c:v>
                </c:pt>
                <c:pt idx="295">
                  <c:v>0.70541754573180204</c:v>
                </c:pt>
                <c:pt idx="296">
                  <c:v>0.63828819071722698</c:v>
                </c:pt>
                <c:pt idx="297">
                  <c:v>0.54479123223772197</c:v>
                </c:pt>
                <c:pt idx="298">
                  <c:v>1.4261405294004801</c:v>
                </c:pt>
                <c:pt idx="299">
                  <c:v>1.26826152438825</c:v>
                </c:pt>
                <c:pt idx="300">
                  <c:v>2.0698501383027899</c:v>
                </c:pt>
                <c:pt idx="301">
                  <c:v>1.8728778548632701</c:v>
                </c:pt>
                <c:pt idx="302">
                  <c:v>1.6946499624912099</c:v>
                </c:pt>
                <c:pt idx="303">
                  <c:v>1.5333826965352799</c:v>
                </c:pt>
                <c:pt idx="304">
                  <c:v>1.3874620399940001</c:v>
                </c:pt>
                <c:pt idx="305">
                  <c:v>1.25542756989108</c:v>
                </c:pt>
                <c:pt idx="306">
                  <c:v>1.1436657448165499</c:v>
                </c:pt>
                <c:pt idx="307">
                  <c:v>1.0348315596359801</c:v>
                </c:pt>
                <c:pt idx="308">
                  <c:v>0.94406222046830002</c:v>
                </c:pt>
                <c:pt idx="309">
                  <c:v>0.85422282203383104</c:v>
                </c:pt>
                <c:pt idx="310">
                  <c:v>0.77293277271648297</c:v>
                </c:pt>
                <c:pt idx="311">
                  <c:v>0.69937849438015698</c:v>
                </c:pt>
                <c:pt idx="312">
                  <c:v>0.63282383108481899</c:v>
                </c:pt>
                <c:pt idx="313">
                  <c:v>0.55023002500512397</c:v>
                </c:pt>
                <c:pt idx="314">
                  <c:v>1.4220734027851001</c:v>
                </c:pt>
                <c:pt idx="315">
                  <c:v>1.271607059248</c:v>
                </c:pt>
                <c:pt idx="316">
                  <c:v>2.0673483489439399</c:v>
                </c:pt>
                <c:pt idx="317">
                  <c:v>1.8706141422393401</c:v>
                </c:pt>
                <c:pt idx="318">
                  <c:v>1.6926016706053899</c:v>
                </c:pt>
                <c:pt idx="319">
                  <c:v>1.5315293253939299</c:v>
                </c:pt>
                <c:pt idx="320">
                  <c:v>1.3857850404358001</c:v>
                </c:pt>
                <c:pt idx="321">
                  <c:v>1.2539101579407901</c:v>
                </c:pt>
                <c:pt idx="322">
                  <c:v>1.1398494318674</c:v>
                </c:pt>
                <c:pt idx="323">
                  <c:v>1.0313784168806599</c:v>
                </c:pt>
                <c:pt idx="324">
                  <c:v>0.93849438585551104</c:v>
                </c:pt>
                <c:pt idx="325">
                  <c:v>0.84918483693874403</c:v>
                </c:pt>
                <c:pt idx="326">
                  <c:v>0.76837421529094097</c:v>
                </c:pt>
                <c:pt idx="327">
                  <c:v>0.69525374104926096</c:v>
                </c:pt>
                <c:pt idx="328">
                  <c:v>0.62909159993085495</c:v>
                </c:pt>
                <c:pt idx="329">
                  <c:v>0.55394479364613503</c:v>
                </c:pt>
                <c:pt idx="330">
                  <c:v>1.41929550058207</c:v>
                </c:pt>
                <c:pt idx="331">
                  <c:v>1.27389210457255</c:v>
                </c:pt>
                <c:pt idx="332">
                  <c:v>2.0656395931492999</c:v>
                </c:pt>
                <c:pt idx="333">
                  <c:v>1.8690679960580601</c:v>
                </c:pt>
                <c:pt idx="334">
                  <c:v>1.6912026596868199</c:v>
                </c:pt>
                <c:pt idx="335">
                  <c:v>1.53026344796657</c:v>
                </c:pt>
                <c:pt idx="336">
                  <c:v>1.38463962717287</c:v>
                </c:pt>
                <c:pt idx="337">
                  <c:v>1.2528737451613801</c:v>
                </c:pt>
                <c:pt idx="338">
                  <c:v>1.1372428387732201</c:v>
                </c:pt>
                <c:pt idx="339">
                  <c:v>1.0290198739154499</c:v>
                </c:pt>
                <c:pt idx="340">
                  <c:v>0.93469147989770696</c:v>
                </c:pt>
                <c:pt idx="341">
                  <c:v>0.84574382533085102</c:v>
                </c:pt>
                <c:pt idx="342">
                  <c:v>0.76526065923222297</c:v>
                </c:pt>
                <c:pt idx="343">
                  <c:v>0.69243647902418104</c:v>
                </c:pt>
                <c:pt idx="344">
                  <c:v>0.62654243583415103</c:v>
                </c:pt>
                <c:pt idx="345">
                  <c:v>0.55648203061150103</c:v>
                </c:pt>
                <c:pt idx="346">
                  <c:v>1.41739815599969</c:v>
                </c:pt>
                <c:pt idx="347">
                  <c:v>1.27545282127532</c:v>
                </c:pt>
                <c:pt idx="348">
                  <c:v>2.0644724899496198</c:v>
                </c:pt>
                <c:pt idx="349">
                  <c:v>1.86801195741228</c:v>
                </c:pt>
                <c:pt idx="350">
                  <c:v>1.69024711640523</c:v>
                </c:pt>
                <c:pt idx="351">
                  <c:v>1.52939883665083</c:v>
                </c:pt>
                <c:pt idx="352">
                  <c:v>1.38385729450234</c:v>
                </c:pt>
                <c:pt idx="353">
                  <c:v>1.25216586128772</c:v>
                </c:pt>
                <c:pt idx="354">
                  <c:v>1.1354625006172301</c:v>
                </c:pt>
                <c:pt idx="355">
                  <c:v>1.0274089573351499</c:v>
                </c:pt>
                <c:pt idx="356">
                  <c:v>0.93209404395903395</c:v>
                </c:pt>
                <c:pt idx="357">
                  <c:v>0.84339356810258903</c:v>
                </c:pt>
                <c:pt idx="358">
                  <c:v>0.76313405855008098</c:v>
                </c:pt>
                <c:pt idx="359">
                  <c:v>0.69051225115375803</c:v>
                </c:pt>
                <c:pt idx="360">
                  <c:v>0.62480132245616504</c:v>
                </c:pt>
                <c:pt idx="361">
                  <c:v>0.55821499759829196</c:v>
                </c:pt>
                <c:pt idx="362">
                  <c:v>1.41610224412046</c:v>
                </c:pt>
                <c:pt idx="363">
                  <c:v>1.2765188117833299</c:v>
                </c:pt>
                <c:pt idx="364">
                  <c:v>2.0636753427604302</c:v>
                </c:pt>
                <c:pt idx="365">
                  <c:v>1.8672906688078199</c:v>
                </c:pt>
                <c:pt idx="366">
                  <c:v>1.68959446748671</c:v>
                </c:pt>
                <c:pt idx="367">
                  <c:v>1.52880829548852</c:v>
                </c:pt>
                <c:pt idx="368">
                  <c:v>1.3833229507617899</c:v>
                </c:pt>
                <c:pt idx="369">
                  <c:v>1.2516823670771799</c:v>
                </c:pt>
                <c:pt idx="370">
                  <c:v>1.13424650570159</c:v>
                </c:pt>
                <c:pt idx="371">
                  <c:v>1.02630867963533</c:v>
                </c:pt>
                <c:pt idx="372">
                  <c:v>0.93031996026347097</c:v>
                </c:pt>
                <c:pt idx="373">
                  <c:v>0.84178831079211502</c:v>
                </c:pt>
                <c:pt idx="374">
                  <c:v>0.76168156166998902</c:v>
                </c:pt>
                <c:pt idx="375">
                  <c:v>0.68919797762707102</c:v>
                </c:pt>
                <c:pt idx="376">
                  <c:v>0.62361211859168397</c:v>
                </c:pt>
                <c:pt idx="377">
                  <c:v>0.55939863736797302</c:v>
                </c:pt>
                <c:pt idx="378">
                  <c:v>1.41521711886998</c:v>
                </c:pt>
                <c:pt idx="379">
                  <c:v>1.27724689764358</c:v>
                </c:pt>
                <c:pt idx="380">
                  <c:v>2.06313088050431</c:v>
                </c:pt>
                <c:pt idx="381">
                  <c:v>1.86679801898578</c:v>
                </c:pt>
                <c:pt idx="382">
                  <c:v>1.6891486994937399</c:v>
                </c:pt>
                <c:pt idx="383">
                  <c:v>1.5284049479287101</c:v>
                </c:pt>
                <c:pt idx="384">
                  <c:v>1.3829579867971999</c:v>
                </c:pt>
                <c:pt idx="385">
                  <c:v>1.25135213402579</c:v>
                </c:pt>
                <c:pt idx="386">
                  <c:v>1.1334159648125499</c:v>
                </c:pt>
                <c:pt idx="387">
                  <c:v>1.0255571751617201</c:v>
                </c:pt>
                <c:pt idx="388">
                  <c:v>0.92910823722845703</c:v>
                </c:pt>
                <c:pt idx="389">
                  <c:v>0.84069189844973902</c:v>
                </c:pt>
                <c:pt idx="390">
                  <c:v>0.76068948675701098</c:v>
                </c:pt>
                <c:pt idx="391">
                  <c:v>0.688300311124313</c:v>
                </c:pt>
                <c:pt idx="392">
                  <c:v>0.62279987635107104</c:v>
                </c:pt>
                <c:pt idx="393">
                  <c:v>0.560207079256971</c:v>
                </c:pt>
                <c:pt idx="394">
                  <c:v>1.41461256641422</c:v>
                </c:pt>
                <c:pt idx="395">
                  <c:v>1.2777441900827999</c:v>
                </c:pt>
                <c:pt idx="396">
                  <c:v>2.0627590054574498</c:v>
                </c:pt>
                <c:pt idx="397">
                  <c:v>1.8664615325285401</c:v>
                </c:pt>
                <c:pt idx="398">
                  <c:v>1.6888442339565599</c:v>
                </c:pt>
                <c:pt idx="399">
                  <c:v>1.52812945611817</c:v>
                </c:pt>
                <c:pt idx="400">
                  <c:v>1.38270871149866</c:v>
                </c:pt>
                <c:pt idx="401">
                  <c:v>1.2511265804082801</c:v>
                </c:pt>
                <c:pt idx="402">
                  <c:v>1.1328486942100999</c:v>
                </c:pt>
                <c:pt idx="403">
                  <c:v>1.0250438874944801</c:v>
                </c:pt>
                <c:pt idx="404">
                  <c:v>0.92828061409136697</c:v>
                </c:pt>
                <c:pt idx="405">
                  <c:v>0.839943034067267</c:v>
                </c:pt>
                <c:pt idx="406">
                  <c:v>0.76001188624271598</c:v>
                </c:pt>
                <c:pt idx="407">
                  <c:v>0.68768719282449897</c:v>
                </c:pt>
                <c:pt idx="408">
                  <c:v>0.62224510397171595</c:v>
                </c:pt>
                <c:pt idx="409">
                  <c:v>0.56075925594503695</c:v>
                </c:pt>
                <c:pt idx="410">
                  <c:v>1.41419964895246</c:v>
                </c:pt>
                <c:pt idx="411">
                  <c:v>1.27808384751004</c:v>
                </c:pt>
                <c:pt idx="412">
                  <c:v>2.0625050097967201</c:v>
                </c:pt>
                <c:pt idx="413">
                  <c:v>1.86623170775069</c:v>
                </c:pt>
                <c:pt idx="414">
                  <c:v>1.6886362798979799</c:v>
                </c:pt>
                <c:pt idx="415">
                  <c:v>1.5279412915047299</c:v>
                </c:pt>
                <c:pt idx="416">
                  <c:v>1.3825384531156699</c:v>
                </c:pt>
                <c:pt idx="417">
                  <c:v>1.25097252425261</c:v>
                </c:pt>
                <c:pt idx="418">
                  <c:v>1.1324612407557999</c:v>
                </c:pt>
                <c:pt idx="419">
                  <c:v>1.0246933051112801</c:v>
                </c:pt>
                <c:pt idx="420">
                  <c:v>0.92771533635276304</c:v>
                </c:pt>
                <c:pt idx="421">
                  <c:v>0.83943154961779598</c:v>
                </c:pt>
                <c:pt idx="422">
                  <c:v>0.75954907597409105</c:v>
                </c:pt>
                <c:pt idx="423">
                  <c:v>0.68726842477599503</c:v>
                </c:pt>
                <c:pt idx="424">
                  <c:v>0.62186618697195295</c:v>
                </c:pt>
                <c:pt idx="425">
                  <c:v>0.56113640005272503</c:v>
                </c:pt>
                <c:pt idx="426">
                  <c:v>1.4139176207701201</c:v>
                </c:pt>
                <c:pt idx="427">
                  <c:v>1.2783158381030599</c:v>
                </c:pt>
                <c:pt idx="428">
                  <c:v>2.06233152734284</c:v>
                </c:pt>
                <c:pt idx="429">
                  <c:v>1.8660747343350499</c:v>
                </c:pt>
                <c:pt idx="430">
                  <c:v>1.6884942444778701</c:v>
                </c:pt>
                <c:pt idx="431">
                  <c:v>1.5278127725419299</c:v>
                </c:pt>
                <c:pt idx="432">
                  <c:v>1.3824221643492001</c:v>
                </c:pt>
                <c:pt idx="433">
                  <c:v>1.2508673018254099</c:v>
                </c:pt>
                <c:pt idx="434">
                  <c:v>1.13219660483318</c:v>
                </c:pt>
                <c:pt idx="435">
                  <c:v>1.02445385262634</c:v>
                </c:pt>
                <c:pt idx="436">
                  <c:v>0.92732924405127803</c:v>
                </c:pt>
                <c:pt idx="437">
                  <c:v>0.83908219885659596</c:v>
                </c:pt>
                <c:pt idx="438">
                  <c:v>0.75923297033333803</c:v>
                </c:pt>
                <c:pt idx="439">
                  <c:v>0.68698240056419002</c:v>
                </c:pt>
                <c:pt idx="440">
                  <c:v>0.62160738156264705</c:v>
                </c:pt>
                <c:pt idx="441">
                  <c:v>0.56139399455288796</c:v>
                </c:pt>
                <c:pt idx="442">
                  <c:v>1.41372499172679</c:v>
                </c:pt>
                <c:pt idx="443">
                  <c:v>1.2784742907996101</c:v>
                </c:pt>
                <c:pt idx="444">
                  <c:v>2.0622130364925702</c:v>
                </c:pt>
                <c:pt idx="445">
                  <c:v>1.86596751938003</c:v>
                </c:pt>
                <c:pt idx="446">
                  <c:v>1.68839723237479</c:v>
                </c:pt>
                <c:pt idx="447">
                  <c:v>1.5277249923610701</c:v>
                </c:pt>
                <c:pt idx="448">
                  <c:v>1.3823427375569901</c:v>
                </c:pt>
                <c:pt idx="449">
                  <c:v>1.2507954334918301</c:v>
                </c:pt>
                <c:pt idx="450">
                  <c:v>1.1320158549372601</c:v>
                </c:pt>
                <c:pt idx="451">
                  <c:v>1.0242903033571999</c:v>
                </c:pt>
                <c:pt idx="452">
                  <c:v>0.92706553781435097</c:v>
                </c:pt>
                <c:pt idx="453">
                  <c:v>0.83884358758605504</c:v>
                </c:pt>
                <c:pt idx="454">
                  <c:v>0.75901706592738705</c:v>
                </c:pt>
                <c:pt idx="455">
                  <c:v>0.68678704217896702</c:v>
                </c:pt>
                <c:pt idx="456">
                  <c:v>0.62143061398577004</c:v>
                </c:pt>
                <c:pt idx="457">
                  <c:v>0.56156993506252695</c:v>
                </c:pt>
                <c:pt idx="458">
                  <c:v>1.4135934234983001</c:v>
                </c:pt>
                <c:pt idx="459">
                  <c:v>1.2785825161233899</c:v>
                </c:pt>
                <c:pt idx="460">
                  <c:v>2.0621321056475002</c:v>
                </c:pt>
                <c:pt idx="461">
                  <c:v>1.8658942901231399</c:v>
                </c:pt>
                <c:pt idx="462">
                  <c:v>1.6883309718030599</c:v>
                </c:pt>
                <c:pt idx="463">
                  <c:v>1.52766503731642</c:v>
                </c:pt>
                <c:pt idx="464">
                  <c:v>1.3822884879891999</c:v>
                </c:pt>
                <c:pt idx="465">
                  <c:v>1.25074634645298</c:v>
                </c:pt>
                <c:pt idx="466">
                  <c:v>1.13189240032629</c:v>
                </c:pt>
                <c:pt idx="467">
                  <c:v>1.02417859700577</c:v>
                </c:pt>
                <c:pt idx="468">
                  <c:v>0.92688542290626597</c:v>
                </c:pt>
                <c:pt idx="469">
                  <c:v>0.83868061287767404</c:v>
                </c:pt>
                <c:pt idx="470">
                  <c:v>0.75886960031305095</c:v>
                </c:pt>
                <c:pt idx="471">
                  <c:v>0.68665360977324097</c:v>
                </c:pt>
                <c:pt idx="472">
                  <c:v>0.62130987935229098</c:v>
                </c:pt>
                <c:pt idx="473">
                  <c:v>0.561690104797954</c:v>
                </c:pt>
                <c:pt idx="474">
                  <c:v>1.41350356062795</c:v>
                </c:pt>
                <c:pt idx="475">
                  <c:v>1.2786564354757399</c:v>
                </c:pt>
                <c:pt idx="476">
                  <c:v>2.0620768287913598</c:v>
                </c:pt>
                <c:pt idx="477">
                  <c:v>1.86584427355535</c:v>
                </c:pt>
                <c:pt idx="478">
                  <c:v>1.68828571494101</c:v>
                </c:pt>
                <c:pt idx="479">
                  <c:v>1.5276240872142099</c:v>
                </c:pt>
                <c:pt idx="480">
                  <c:v>1.3822514348044499</c:v>
                </c:pt>
                <c:pt idx="481">
                  <c:v>1.2507128193449599</c:v>
                </c:pt>
                <c:pt idx="482">
                  <c:v>1.13180807916587</c:v>
                </c:pt>
                <c:pt idx="483">
                  <c:v>1.0241023000646901</c:v>
                </c:pt>
                <c:pt idx="484">
                  <c:v>0.92676240200053195</c:v>
                </c:pt>
                <c:pt idx="485">
                  <c:v>0.83856929895896504</c:v>
                </c:pt>
                <c:pt idx="486">
                  <c:v>0.75876887931425496</c:v>
                </c:pt>
                <c:pt idx="487">
                  <c:v>0.68656247364474898</c:v>
                </c:pt>
                <c:pt idx="488">
                  <c:v>0.62122741597309605</c:v>
                </c:pt>
                <c:pt idx="489">
                  <c:v>0.56177218234417903</c:v>
                </c:pt>
                <c:pt idx="490">
                  <c:v>1.4134421830783599</c:v>
                </c:pt>
                <c:pt idx="491">
                  <c:v>1.27870692338801</c:v>
                </c:pt>
                <c:pt idx="492">
                  <c:v>2.0620390739548502</c:v>
                </c:pt>
                <c:pt idx="493">
                  <c:v>1.86581011156656</c:v>
                </c:pt>
                <c:pt idx="494">
                  <c:v>1.68825480389528</c:v>
                </c:pt>
                <c:pt idx="495">
                  <c:v>1.5275961177434101</c:v>
                </c:pt>
                <c:pt idx="496">
                  <c:v>1.3822261269806999</c:v>
                </c:pt>
                <c:pt idx="497">
                  <c:v>1.25068991987906</c:v>
                </c:pt>
                <c:pt idx="498">
                  <c:v>1.13175048667874</c:v>
                </c:pt>
                <c:pt idx="499">
                  <c:v>1.0240501882273301</c:v>
                </c:pt>
              </c:numCache>
            </c:numRef>
          </c:val>
          <c:smooth val="0"/>
        </c:ser>
        <c:ser>
          <c:idx val="5"/>
          <c:order val="5"/>
          <c:tx>
            <c:strRef>
              <c:f>Sheet1!$G$1</c:f>
              <c:strCache>
                <c:ptCount val="1"/>
                <c:pt idx="0">
                  <c:v>n13</c:v>
                </c:pt>
              </c:strCache>
            </c:strRef>
          </c:tx>
          <c:spPr>
            <a:ln w="28575" cap="rnd">
              <a:solidFill>
                <a:schemeClr val="accent6"/>
              </a:solidFill>
              <a:round/>
            </a:ln>
            <a:effectLst/>
          </c:spPr>
          <c:marker>
            <c:symbol val="none"/>
          </c:marker>
          <c:cat>
            <c:numRef>
              <c:f>Sheet1!$A$2:$A$501</c:f>
              <c:numCache>
                <c:formatCode>General</c:formatCode>
                <c:ptCount val="500"/>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pt idx="398">
                  <c:v>398</c:v>
                </c:pt>
                <c:pt idx="399">
                  <c:v>399</c:v>
                </c:pt>
                <c:pt idx="400">
                  <c:v>400</c:v>
                </c:pt>
                <c:pt idx="401">
                  <c:v>401</c:v>
                </c:pt>
                <c:pt idx="402">
                  <c:v>402</c:v>
                </c:pt>
                <c:pt idx="403">
                  <c:v>403</c:v>
                </c:pt>
                <c:pt idx="404">
                  <c:v>404</c:v>
                </c:pt>
                <c:pt idx="405">
                  <c:v>405</c:v>
                </c:pt>
                <c:pt idx="406">
                  <c:v>406</c:v>
                </c:pt>
                <c:pt idx="407">
                  <c:v>407</c:v>
                </c:pt>
                <c:pt idx="408">
                  <c:v>408</c:v>
                </c:pt>
                <c:pt idx="409">
                  <c:v>409</c:v>
                </c:pt>
                <c:pt idx="410">
                  <c:v>410</c:v>
                </c:pt>
                <c:pt idx="411">
                  <c:v>411</c:v>
                </c:pt>
                <c:pt idx="412">
                  <c:v>412</c:v>
                </c:pt>
                <c:pt idx="413">
                  <c:v>413</c:v>
                </c:pt>
                <c:pt idx="414">
                  <c:v>414</c:v>
                </c:pt>
                <c:pt idx="415">
                  <c:v>415</c:v>
                </c:pt>
                <c:pt idx="416">
                  <c:v>416</c:v>
                </c:pt>
                <c:pt idx="417">
                  <c:v>417</c:v>
                </c:pt>
                <c:pt idx="418">
                  <c:v>418</c:v>
                </c:pt>
                <c:pt idx="419">
                  <c:v>419</c:v>
                </c:pt>
                <c:pt idx="420">
                  <c:v>420</c:v>
                </c:pt>
                <c:pt idx="421">
                  <c:v>421</c:v>
                </c:pt>
                <c:pt idx="422">
                  <c:v>422</c:v>
                </c:pt>
                <c:pt idx="423">
                  <c:v>423</c:v>
                </c:pt>
                <c:pt idx="424">
                  <c:v>424</c:v>
                </c:pt>
                <c:pt idx="425">
                  <c:v>425</c:v>
                </c:pt>
                <c:pt idx="426">
                  <c:v>426</c:v>
                </c:pt>
                <c:pt idx="427">
                  <c:v>427</c:v>
                </c:pt>
                <c:pt idx="428">
                  <c:v>428</c:v>
                </c:pt>
                <c:pt idx="429">
                  <c:v>429</c:v>
                </c:pt>
                <c:pt idx="430">
                  <c:v>430</c:v>
                </c:pt>
                <c:pt idx="431">
                  <c:v>431</c:v>
                </c:pt>
                <c:pt idx="432">
                  <c:v>432</c:v>
                </c:pt>
                <c:pt idx="433">
                  <c:v>433</c:v>
                </c:pt>
                <c:pt idx="434">
                  <c:v>434</c:v>
                </c:pt>
                <c:pt idx="435">
                  <c:v>435</c:v>
                </c:pt>
                <c:pt idx="436">
                  <c:v>436</c:v>
                </c:pt>
                <c:pt idx="437">
                  <c:v>437</c:v>
                </c:pt>
                <c:pt idx="438">
                  <c:v>438</c:v>
                </c:pt>
                <c:pt idx="439">
                  <c:v>439</c:v>
                </c:pt>
                <c:pt idx="440">
                  <c:v>440</c:v>
                </c:pt>
                <c:pt idx="441">
                  <c:v>441</c:v>
                </c:pt>
                <c:pt idx="442">
                  <c:v>442</c:v>
                </c:pt>
                <c:pt idx="443">
                  <c:v>443</c:v>
                </c:pt>
                <c:pt idx="444">
                  <c:v>444</c:v>
                </c:pt>
                <c:pt idx="445">
                  <c:v>445</c:v>
                </c:pt>
                <c:pt idx="446">
                  <c:v>446</c:v>
                </c:pt>
                <c:pt idx="447">
                  <c:v>447</c:v>
                </c:pt>
                <c:pt idx="448">
                  <c:v>448</c:v>
                </c:pt>
                <c:pt idx="449">
                  <c:v>449</c:v>
                </c:pt>
                <c:pt idx="450">
                  <c:v>450</c:v>
                </c:pt>
                <c:pt idx="451">
                  <c:v>451</c:v>
                </c:pt>
                <c:pt idx="452">
                  <c:v>452</c:v>
                </c:pt>
                <c:pt idx="453">
                  <c:v>453</c:v>
                </c:pt>
                <c:pt idx="454">
                  <c:v>454</c:v>
                </c:pt>
                <c:pt idx="455">
                  <c:v>455</c:v>
                </c:pt>
                <c:pt idx="456">
                  <c:v>456</c:v>
                </c:pt>
                <c:pt idx="457">
                  <c:v>457</c:v>
                </c:pt>
                <c:pt idx="458">
                  <c:v>458</c:v>
                </c:pt>
                <c:pt idx="459">
                  <c:v>459</c:v>
                </c:pt>
                <c:pt idx="460">
                  <c:v>460</c:v>
                </c:pt>
                <c:pt idx="461">
                  <c:v>461</c:v>
                </c:pt>
                <c:pt idx="462">
                  <c:v>462</c:v>
                </c:pt>
                <c:pt idx="463">
                  <c:v>463</c:v>
                </c:pt>
                <c:pt idx="464">
                  <c:v>464</c:v>
                </c:pt>
                <c:pt idx="465">
                  <c:v>465</c:v>
                </c:pt>
                <c:pt idx="466">
                  <c:v>466</c:v>
                </c:pt>
                <c:pt idx="467">
                  <c:v>467</c:v>
                </c:pt>
                <c:pt idx="468">
                  <c:v>468</c:v>
                </c:pt>
                <c:pt idx="469">
                  <c:v>469</c:v>
                </c:pt>
                <c:pt idx="470">
                  <c:v>470</c:v>
                </c:pt>
                <c:pt idx="471">
                  <c:v>471</c:v>
                </c:pt>
                <c:pt idx="472">
                  <c:v>472</c:v>
                </c:pt>
                <c:pt idx="473">
                  <c:v>473</c:v>
                </c:pt>
                <c:pt idx="474">
                  <c:v>474</c:v>
                </c:pt>
                <c:pt idx="475">
                  <c:v>475</c:v>
                </c:pt>
                <c:pt idx="476">
                  <c:v>476</c:v>
                </c:pt>
                <c:pt idx="477">
                  <c:v>477</c:v>
                </c:pt>
                <c:pt idx="478">
                  <c:v>478</c:v>
                </c:pt>
                <c:pt idx="479">
                  <c:v>479</c:v>
                </c:pt>
                <c:pt idx="480">
                  <c:v>480</c:v>
                </c:pt>
                <c:pt idx="481">
                  <c:v>481</c:v>
                </c:pt>
                <c:pt idx="482">
                  <c:v>482</c:v>
                </c:pt>
                <c:pt idx="483">
                  <c:v>483</c:v>
                </c:pt>
                <c:pt idx="484">
                  <c:v>484</c:v>
                </c:pt>
                <c:pt idx="485">
                  <c:v>485</c:v>
                </c:pt>
                <c:pt idx="486">
                  <c:v>486</c:v>
                </c:pt>
                <c:pt idx="487">
                  <c:v>487</c:v>
                </c:pt>
                <c:pt idx="488">
                  <c:v>488</c:v>
                </c:pt>
                <c:pt idx="489">
                  <c:v>489</c:v>
                </c:pt>
                <c:pt idx="490">
                  <c:v>490</c:v>
                </c:pt>
                <c:pt idx="491">
                  <c:v>491</c:v>
                </c:pt>
                <c:pt idx="492">
                  <c:v>492</c:v>
                </c:pt>
                <c:pt idx="493">
                  <c:v>493</c:v>
                </c:pt>
                <c:pt idx="494">
                  <c:v>494</c:v>
                </c:pt>
                <c:pt idx="495">
                  <c:v>495</c:v>
                </c:pt>
                <c:pt idx="496">
                  <c:v>496</c:v>
                </c:pt>
                <c:pt idx="497">
                  <c:v>497</c:v>
                </c:pt>
                <c:pt idx="498">
                  <c:v>498</c:v>
                </c:pt>
                <c:pt idx="499">
                  <c:v>499</c:v>
                </c:pt>
              </c:numCache>
            </c:numRef>
          </c:cat>
          <c:val>
            <c:numRef>
              <c:f>Sheet1!$G$2:$G$501</c:f>
              <c:numCache>
                <c:formatCode>General</c:formatCode>
                <c:ptCount val="500"/>
                <c:pt idx="0">
                  <c:v>0</c:v>
                </c:pt>
                <c:pt idx="1">
                  <c:v>0</c:v>
                </c:pt>
                <c:pt idx="2">
                  <c:v>0.90483741803595896</c:v>
                </c:pt>
                <c:pt idx="3">
                  <c:v>0.81873075307798104</c:v>
                </c:pt>
                <c:pt idx="4">
                  <c:v>1.64565563871767</c:v>
                </c:pt>
                <c:pt idx="5">
                  <c:v>1.4890507991136199</c:v>
                </c:pt>
                <c:pt idx="6">
                  <c:v>1.3473488803943501</c:v>
                </c:pt>
                <c:pt idx="7">
                  <c:v>1.2191316821296601</c:v>
                </c:pt>
                <c:pt idx="8">
                  <c:v>1.10311596350404</c:v>
                </c:pt>
                <c:pt idx="9">
                  <c:v>0.90740054564658901</c:v>
                </c:pt>
                <c:pt idx="10">
                  <c:v>1.7258873848832399</c:v>
                </c:pt>
                <c:pt idx="11">
                  <c:v>1.6359391583666401</c:v>
                </c:pt>
                <c:pt idx="12">
                  <c:v>2.0994867258499799</c:v>
                </c:pt>
                <c:pt idx="13">
                  <c:v>1.8996941482188601</c:v>
                </c:pt>
                <c:pt idx="14">
                  <c:v>1.7189143481323801</c:v>
                </c:pt>
                <c:pt idx="15">
                  <c:v>1.5553380205890599</c:v>
                </c:pt>
                <c:pt idx="16">
                  <c:v>1.4073280387229701</c:v>
                </c:pt>
                <c:pt idx="17">
                  <c:v>1.2734030688877001</c:v>
                </c:pt>
                <c:pt idx="18">
                  <c:v>2.0570601630073702</c:v>
                </c:pt>
                <c:pt idx="19">
                  <c:v>1.8613050066402199</c:v>
                </c:pt>
                <c:pt idx="20">
                  <c:v>2.5890158344217</c:v>
                </c:pt>
                <c:pt idx="21">
                  <c:v>2.3426384028723501</c:v>
                </c:pt>
                <c:pt idx="22">
                  <c:v>2.1197068838469</c:v>
                </c:pt>
                <c:pt idx="23">
                  <c:v>1.91799010377308</c:v>
                </c:pt>
                <c:pt idx="24">
                  <c:v>1.7354692133165499</c:v>
                </c:pt>
                <c:pt idx="25">
                  <c:v>1.60738305907777</c:v>
                </c:pt>
                <c:pt idx="26">
                  <c:v>2.27699980791246</c:v>
                </c:pt>
                <c:pt idx="27">
                  <c:v>1.96230420067193</c:v>
                </c:pt>
                <c:pt idx="28">
                  <c:v>2.2396688833748599</c:v>
                </c:pt>
                <c:pt idx="29">
                  <c:v>2.0265362096883899</c:v>
                </c:pt>
                <c:pt idx="30">
                  <c:v>1.83368579153082</c:v>
                </c:pt>
                <c:pt idx="31">
                  <c:v>1.65918751709797</c:v>
                </c:pt>
                <c:pt idx="32">
                  <c:v>1.50129494900842</c:v>
                </c:pt>
                <c:pt idx="33">
                  <c:v>1.35842784537121</c:v>
                </c:pt>
                <c:pt idx="34">
                  <c:v>2.1339937622297902</c:v>
                </c:pt>
                <c:pt idx="35">
                  <c:v>1.93091740592085</c:v>
                </c:pt>
                <c:pt idx="36">
                  <c:v>2.6520037380500701</c:v>
                </c:pt>
                <c:pt idx="37">
                  <c:v>2.39963221495894</c:v>
                </c:pt>
                <c:pt idx="38">
                  <c:v>2.1712770176193601</c:v>
                </c:pt>
                <c:pt idx="39">
                  <c:v>1.96465269046352</c:v>
                </c:pt>
                <c:pt idx="40">
                  <c:v>1.7776912677764101</c:v>
                </c:pt>
                <c:pt idx="41">
                  <c:v>1.64533892221908</c:v>
                </c:pt>
                <c:pt idx="42">
                  <c:v>2.1685819667547599</c:v>
                </c:pt>
                <c:pt idx="43">
                  <c:v>1.87615020258899</c:v>
                </c:pt>
                <c:pt idx="44">
                  <c:v>2.0732150903553999</c:v>
                </c:pt>
                <c:pt idx="45">
                  <c:v>1.8759225893903599</c:v>
                </c:pt>
                <c:pt idx="46">
                  <c:v>1.69740495221931</c:v>
                </c:pt>
                <c:pt idx="47">
                  <c:v>1.53587551432757</c:v>
                </c:pt>
                <c:pt idx="48">
                  <c:v>1.3897176348088101</c:v>
                </c:pt>
                <c:pt idx="49">
                  <c:v>1.2574685164794399</c:v>
                </c:pt>
                <c:pt idx="50">
                  <c:v>2.0426419837487302</c:v>
                </c:pt>
                <c:pt idx="51">
                  <c:v>1.8482588985470501</c:v>
                </c:pt>
                <c:pt idx="52">
                  <c:v>2.57721122765926</c:v>
                </c:pt>
                <c:pt idx="53">
                  <c:v>2.3319571529684899</c:v>
                </c:pt>
                <c:pt idx="54">
                  <c:v>2.1100420892624898</c:v>
                </c:pt>
                <c:pt idx="55">
                  <c:v>1.90924503599547</c:v>
                </c:pt>
                <c:pt idx="56">
                  <c:v>1.72755634876812</c:v>
                </c:pt>
                <c:pt idx="57">
                  <c:v>1.5946171320173701</c:v>
                </c:pt>
                <c:pt idx="58">
                  <c:v>2.0047020952508201</c:v>
                </c:pt>
                <c:pt idx="59">
                  <c:v>1.7419573862676201</c:v>
                </c:pt>
                <c:pt idx="60">
                  <c:v>1.8852781124222799</c:v>
                </c:pt>
                <c:pt idx="61">
                  <c:v>1.70587017952388</c:v>
                </c:pt>
                <c:pt idx="62">
                  <c:v>1.5435351687449299</c:v>
                </c:pt>
                <c:pt idx="63">
                  <c:v>1.3966483767348601</c:v>
                </c:pt>
                <c:pt idx="64">
                  <c:v>1.2637397111088899</c:v>
                </c:pt>
                <c:pt idx="65">
                  <c:v>1.1434789772692699</c:v>
                </c:pt>
                <c:pt idx="66">
                  <c:v>1.9394999834066899</c:v>
                </c:pt>
                <c:pt idx="67">
                  <c:v>1.75493215726649</c:v>
                </c:pt>
                <c:pt idx="68">
                  <c:v>2.4927657000452501</c:v>
                </c:pt>
                <c:pt idx="69">
                  <c:v>2.25554767979754</c:v>
                </c:pt>
                <c:pt idx="70">
                  <c:v>2.0409039388450099</c:v>
                </c:pt>
                <c:pt idx="71">
                  <c:v>1.8466862504839401</c:v>
                </c:pt>
                <c:pt idx="72">
                  <c:v>1.6709508188103901</c:v>
                </c:pt>
                <c:pt idx="73">
                  <c:v>1.5381106035091201</c:v>
                </c:pt>
                <c:pt idx="74">
                  <c:v>1.85606469387699</c:v>
                </c:pt>
                <c:pt idx="75">
                  <c:v>1.6198147511533201</c:v>
                </c:pt>
                <c:pt idx="76">
                  <c:v>1.72089380189073</c:v>
                </c:pt>
                <c:pt idx="77">
                  <c:v>1.55712910441689</c:v>
                </c:pt>
                <c:pt idx="78">
                  <c:v>1.40894867838923</c:v>
                </c:pt>
                <c:pt idx="79">
                  <c:v>1.2748694842988799</c:v>
                </c:pt>
                <c:pt idx="80">
                  <c:v>1.15354961250584</c:v>
                </c:pt>
                <c:pt idx="81">
                  <c:v>1.0437748529561599</c:v>
                </c:pt>
                <c:pt idx="82">
                  <c:v>1.8492839609956799</c:v>
                </c:pt>
                <c:pt idx="83">
                  <c:v>1.67330132448264</c:v>
                </c:pt>
                <c:pt idx="84">
                  <c:v>2.4189030680769799</c:v>
                </c:pt>
                <c:pt idx="85">
                  <c:v>2.1887140065980399</c:v>
                </c:pt>
                <c:pt idx="86">
                  <c:v>1.9804303305493101</c:v>
                </c:pt>
                <c:pt idx="87">
                  <c:v>1.7919674668943399</c:v>
                </c:pt>
                <c:pt idx="88">
                  <c:v>1.62143921594911</c:v>
                </c:pt>
                <c:pt idx="89">
                  <c:v>1.4887971736368399</c:v>
                </c:pt>
                <c:pt idx="90">
                  <c:v>1.7308587845761501</c:v>
                </c:pt>
                <c:pt idx="91">
                  <c:v>1.5168478626017801</c:v>
                </c:pt>
                <c:pt idx="92">
                  <c:v>1.58339335483204</c:v>
                </c:pt>
                <c:pt idx="93">
                  <c:v>1.43271355492151</c:v>
                </c:pt>
                <c:pt idx="94">
                  <c:v>1.2963728338203</c:v>
                </c:pt>
                <c:pt idx="95">
                  <c:v>1.17300664776592</c:v>
                </c:pt>
                <c:pt idx="96">
                  <c:v>1.0613803065035301</c:v>
                </c:pt>
                <c:pt idx="97">
                  <c:v>0.96037661609087699</c:v>
                </c:pt>
                <c:pt idx="98">
                  <c:v>1.77382211568174</c:v>
                </c:pt>
                <c:pt idx="99">
                  <c:v>1.60502062320854</c:v>
                </c:pt>
                <c:pt idx="100">
                  <c:v>2.3571201346344499</c:v>
                </c:pt>
                <c:pt idx="101">
                  <c:v>2.1328104966232</c:v>
                </c:pt>
                <c:pt idx="102">
                  <c:v>1.9298467429245301</c:v>
                </c:pt>
                <c:pt idx="103">
                  <c:v>1.74619754407294</c:v>
                </c:pt>
                <c:pt idx="104">
                  <c:v>1.5800248771596901</c:v>
                </c:pt>
                <c:pt idx="105">
                  <c:v>1.4475698456388</c:v>
                </c:pt>
                <c:pt idx="106">
                  <c:v>1.6269553565986199</c:v>
                </c:pt>
                <c:pt idx="107">
                  <c:v>1.4313840674681499</c:v>
                </c:pt>
                <c:pt idx="108">
                  <c:v>1.46945514757771</c:v>
                </c:pt>
                <c:pt idx="109">
                  <c:v>1.3296180016538699</c:v>
                </c:pt>
                <c:pt idx="110">
                  <c:v>1.20308811959062</c:v>
                </c:pt>
                <c:pt idx="111">
                  <c:v>1.08859914780011</c:v>
                </c:pt>
                <c:pt idx="112">
                  <c:v>0.98500524217160201</c:v>
                </c:pt>
                <c:pt idx="113">
                  <c:v>0.89126960007843803</c:v>
                </c:pt>
                <c:pt idx="114">
                  <c:v>1.71129150174487</c:v>
                </c:pt>
                <c:pt idx="115">
                  <c:v>1.54844058394571</c:v>
                </c:pt>
                <c:pt idx="116">
                  <c:v>2.30592439799549</c:v>
                </c:pt>
                <c:pt idx="117">
                  <c:v>2.08648667846836</c:v>
                </c:pt>
                <c:pt idx="118">
                  <c:v>1.8879312189117401</c:v>
                </c:pt>
                <c:pt idx="119">
                  <c:v>1.70827080954958</c:v>
                </c:pt>
                <c:pt idx="120">
                  <c:v>1.54570734861904</c:v>
                </c:pt>
                <c:pt idx="121">
                  <c:v>1.4134115184518601</c:v>
                </c:pt>
                <c:pt idx="122">
                  <c:v>1.5410067984361999</c:v>
                </c:pt>
                <c:pt idx="123">
                  <c:v>1.3606855638455999</c:v>
                </c:pt>
                <c:pt idx="124">
                  <c:v>1.3752356085017201</c:v>
                </c:pt>
                <c:pt idx="125">
                  <c:v>1.2443646371878001</c:v>
                </c:pt>
                <c:pt idx="126">
                  <c:v>1.1259476854082699</c:v>
                </c:pt>
                <c:pt idx="127">
                  <c:v>1.01879959650838</c:v>
                </c:pt>
                <c:pt idx="128">
                  <c:v>0.92184799640072301</c:v>
                </c:pt>
                <c:pt idx="129">
                  <c:v>0.83412256088485304</c:v>
                </c:pt>
                <c:pt idx="130">
                  <c:v>1.6595827223525501</c:v>
                </c:pt>
                <c:pt idx="131">
                  <c:v>1.50165254551057</c:v>
                </c:pt>
                <c:pt idx="132">
                  <c:v>2.2635888301028699</c:v>
                </c:pt>
                <c:pt idx="133">
                  <c:v>2.0481798725253202</c:v>
                </c:pt>
                <c:pt idx="134">
                  <c:v>1.85326978752903</c:v>
                </c:pt>
                <c:pt idx="135">
                  <c:v>1.6769078494718199</c:v>
                </c:pt>
                <c:pt idx="136">
                  <c:v>1.51732896880031</c:v>
                </c:pt>
                <c:pt idx="137">
                  <c:v>1.3851656409724</c:v>
                </c:pt>
                <c:pt idx="138">
                  <c:v>1.46996058597912</c:v>
                </c:pt>
                <c:pt idx="139">
                  <c:v>1.3022446130926499</c:v>
                </c:pt>
                <c:pt idx="140">
                  <c:v>1.29735782568868</c:v>
                </c:pt>
                <c:pt idx="141">
                  <c:v>1.1738979052648899</c:v>
                </c:pt>
                <c:pt idx="142">
                  <c:v>1.06218674963771</c:v>
                </c:pt>
                <c:pt idx="143">
                  <c:v>0.96110631601419505</c:v>
                </c:pt>
                <c:pt idx="144">
                  <c:v>0.86964495744033798</c:v>
                </c:pt>
                <c:pt idx="145">
                  <c:v>0.78688729789830703</c:v>
                </c:pt>
                <c:pt idx="146">
                  <c:v>1.61684248895155</c:v>
                </c:pt>
                <c:pt idx="147">
                  <c:v>1.46297958307376</c:v>
                </c:pt>
                <c:pt idx="148">
                  <c:v>2.2285960866237402</c:v>
                </c:pt>
                <c:pt idx="149">
                  <c:v>2.01651712886567</c:v>
                </c:pt>
                <c:pt idx="150">
                  <c:v>1.8246201523081</c:v>
                </c:pt>
                <c:pt idx="151">
                  <c:v>1.65098458751084</c:v>
                </c:pt>
                <c:pt idx="152">
                  <c:v>1.49387263138047</c:v>
                </c:pt>
                <c:pt idx="153">
                  <c:v>1.3618189963706999</c:v>
                </c:pt>
                <c:pt idx="154">
                  <c:v>1.4112420438881601</c:v>
                </c:pt>
                <c:pt idx="155">
                  <c:v>1.25394398721446</c:v>
                </c:pt>
                <c:pt idx="156">
                  <c:v>1.2329940659354801</c:v>
                </c:pt>
                <c:pt idx="157">
                  <c:v>1.11565916707472</c:v>
                </c:pt>
                <c:pt idx="158">
                  <c:v>1.00949016014404</c:v>
                </c:pt>
                <c:pt idx="159">
                  <c:v>0.91342447003744498</c:v>
                </c:pt>
                <c:pt idx="160">
                  <c:v>0.82650063903954596</c:v>
                </c:pt>
                <c:pt idx="161">
                  <c:v>0.74784870423361305</c:v>
                </c:pt>
                <c:pt idx="162">
                  <c:v>1.58151890865624</c:v>
                </c:pt>
                <c:pt idx="163">
                  <c:v>1.43101748588356</c:v>
                </c:pt>
                <c:pt idx="164">
                  <c:v>2.1996755851271499</c:v>
                </c:pt>
                <c:pt idx="165">
                  <c:v>1.99034877696319</c:v>
                </c:pt>
                <c:pt idx="166">
                  <c:v>1.8009420483384</c:v>
                </c:pt>
                <c:pt idx="167">
                  <c:v>1.6295597530509101</c:v>
                </c:pt>
                <c:pt idx="168">
                  <c:v>1.4744866394859</c:v>
                </c:pt>
                <c:pt idx="169">
                  <c:v>1.34252369720096</c:v>
                </c:pt>
                <c:pt idx="170">
                  <c:v>1.36271382407516</c:v>
                </c:pt>
                <c:pt idx="171">
                  <c:v>1.21402567819536</c:v>
                </c:pt>
                <c:pt idx="172">
                  <c:v>1.17980050504778</c:v>
                </c:pt>
                <c:pt idx="173">
                  <c:v>1.06752764278496</c:v>
                </c:pt>
                <c:pt idx="174">
                  <c:v>0.96593895597955903</c:v>
                </c:pt>
                <c:pt idx="175">
                  <c:v>0.87401771090889402</c:v>
                </c:pt>
                <c:pt idx="176">
                  <c:v>0.79084392885650401</c:v>
                </c:pt>
                <c:pt idx="177">
                  <c:v>0.71558517865593296</c:v>
                </c:pt>
                <c:pt idx="178">
                  <c:v>1.55232566347579</c:v>
                </c:pt>
                <c:pt idx="179">
                  <c:v>1.40460234529039</c:v>
                </c:pt>
                <c:pt idx="180">
                  <c:v>2.1757741775157702</c:v>
                </c:pt>
                <c:pt idx="181">
                  <c:v>1.9687218890126801</c:v>
                </c:pt>
                <c:pt idx="182">
                  <c:v>1.78137323088511</c:v>
                </c:pt>
                <c:pt idx="183">
                  <c:v>1.6118531547924599</c:v>
                </c:pt>
                <c:pt idx="184">
                  <c:v>1.45846504683552</c:v>
                </c:pt>
                <c:pt idx="185">
                  <c:v>1.3265770647538899</c:v>
                </c:pt>
                <c:pt idx="186">
                  <c:v>1.3226077629966</c:v>
                </c:pt>
                <c:pt idx="187">
                  <c:v>1.18103525737974</c:v>
                </c:pt>
                <c:pt idx="188">
                  <c:v>1.13583881355441</c:v>
                </c:pt>
                <c:pt idx="189">
                  <c:v>1.0277494593615999</c:v>
                </c:pt>
                <c:pt idx="190">
                  <c:v>0.92994616719660805</c:v>
                </c:pt>
                <c:pt idx="191">
                  <c:v>0.84145008883861605</c:v>
                </c:pt>
                <c:pt idx="192">
                  <c:v>0.76137552579086198</c:v>
                </c:pt>
                <c:pt idx="193">
                  <c:v>0.68892106491237404</c:v>
                </c:pt>
                <c:pt idx="194">
                  <c:v>1.5281989756418499</c:v>
                </c:pt>
                <c:pt idx="195">
                  <c:v>1.3827716153649701</c:v>
                </c:pt>
                <c:pt idx="196">
                  <c:v>2.1560209162162098</c:v>
                </c:pt>
                <c:pt idx="197">
                  <c:v>1.9508483990606</c:v>
                </c:pt>
                <c:pt idx="198">
                  <c:v>1.7652006283855799</c:v>
                </c:pt>
                <c:pt idx="199">
                  <c:v>1.5972195789038599</c:v>
                </c:pt>
                <c:pt idx="200">
                  <c:v>1.4452240398118501</c:v>
                </c:pt>
                <c:pt idx="201">
                  <c:v>1.31339800982778</c:v>
                </c:pt>
                <c:pt idx="202">
                  <c:v>1.2894622400157001</c:v>
                </c:pt>
                <c:pt idx="203">
                  <c:v>1.1537704309628101</c:v>
                </c:pt>
                <c:pt idx="204">
                  <c:v>0.75348783055806301</c:v>
                </c:pt>
                <c:pt idx="205">
                  <c:v>0.68178398312367405</c:v>
                </c:pt>
                <c:pt idx="206">
                  <c:v>0.616903658947898</c:v>
                </c:pt>
                <c:pt idx="207">
                  <c:v>0.55819751393935202</c:v>
                </c:pt>
                <c:pt idx="208">
                  <c:v>0.505077997266975</c:v>
                </c:pt>
                <c:pt idx="209">
                  <c:v>0.457013470953823</c:v>
                </c:pt>
                <c:pt idx="210">
                  <c:v>1.31836030710146</c:v>
                </c:pt>
                <c:pt idx="211">
                  <c:v>1.1929017363187799</c:v>
                </c:pt>
                <c:pt idx="212">
                  <c:v>1.98421954509726</c:v>
                </c:pt>
                <c:pt idx="213">
                  <c:v>1.7953960900022901</c:v>
                </c:pt>
                <c:pt idx="214">
                  <c:v>1.6245415624295301</c:v>
                </c:pt>
                <c:pt idx="215">
                  <c:v>1.46994599284084</c:v>
                </c:pt>
                <c:pt idx="216">
                  <c:v>1.3300621368144101</c:v>
                </c:pt>
                <c:pt idx="217">
                  <c:v>1.3025062250893999</c:v>
                </c:pt>
                <c:pt idx="218">
                  <c:v>1.0011835405732199</c:v>
                </c:pt>
                <c:pt idx="219">
                  <c:v>0.89410537259150302</c:v>
                </c:pt>
                <c:pt idx="220">
                  <c:v>0.67319412375316701</c:v>
                </c:pt>
                <c:pt idx="221">
                  <c:v>0.60913123277379599</c:v>
                </c:pt>
                <c:pt idx="222">
                  <c:v>0.551164731908102</c:v>
                </c:pt>
                <c:pt idx="223">
                  <c:v>0.498714472932209</c:v>
                </c:pt>
                <c:pt idx="224">
                  <c:v>0.45125551602514402</c:v>
                </c:pt>
                <c:pt idx="225">
                  <c:v>0.40831287599467597</c:v>
                </c:pt>
                <c:pt idx="226">
                  <c:v>1.27429418650181</c:v>
                </c:pt>
                <c:pt idx="227">
                  <c:v>1.15302906153254</c:v>
                </c:pt>
                <c:pt idx="228">
                  <c:v>1.94814125699348</c:v>
                </c:pt>
                <c:pt idx="229">
                  <c:v>1.7627511049473099</c:v>
                </c:pt>
                <c:pt idx="230">
                  <c:v>1.59500315844056</c:v>
                </c:pt>
                <c:pt idx="231">
                  <c:v>1.4432185396425601</c:v>
                </c:pt>
                <c:pt idx="232">
                  <c:v>1.3058781370718</c:v>
                </c:pt>
                <c:pt idx="233">
                  <c:v>1.17470408418256</c:v>
                </c:pt>
                <c:pt idx="234">
                  <c:v>0.90053892419815196</c:v>
                </c:pt>
                <c:pt idx="235">
                  <c:v>0.79393165627418105</c:v>
                </c:pt>
                <c:pt idx="236">
                  <c:v>0.477755250489456</c:v>
                </c:pt>
                <c:pt idx="237">
                  <c:v>0.43229082730600299</c:v>
                </c:pt>
                <c:pt idx="238">
                  <c:v>0.39115291602019198</c:v>
                </c:pt>
                <c:pt idx="239">
                  <c:v>0.35392979458894702</c:v>
                </c:pt>
                <c:pt idx="240">
                  <c:v>0.32024892150186002</c:v>
                </c:pt>
                <c:pt idx="241">
                  <c:v>0.28977320726054401</c:v>
                </c:pt>
                <c:pt idx="242">
                  <c:v>1.1670350587095799</c:v>
                </c:pt>
                <c:pt idx="243">
                  <c:v>1.05597698928022</c:v>
                </c:pt>
                <c:pt idx="244">
                  <c:v>1.8603249105216599</c:v>
                </c:pt>
                <c:pt idx="245">
                  <c:v>1.6832915887444</c:v>
                </c:pt>
                <c:pt idx="246">
                  <c:v>1.5231052149611299</c:v>
                </c:pt>
                <c:pt idx="247">
                  <c:v>1.3781625901025301</c:v>
                </c:pt>
                <c:pt idx="248">
                  <c:v>1.2470130796621299</c:v>
                </c:pt>
                <c:pt idx="249">
                  <c:v>1.11611444696377</c:v>
                </c:pt>
                <c:pt idx="250">
                  <c:v>0.72224084674251199</c:v>
                </c:pt>
                <c:pt idx="251">
                  <c:v>0.61646780702078496</c:v>
                </c:pt>
                <c:pt idx="252">
                  <c:v>0.13152336455751101</c:v>
                </c:pt>
                <c:pt idx="253">
                  <c:v>0.11900726159762</c:v>
                </c:pt>
                <c:pt idx="254">
                  <c:v>0.107682223311521</c:v>
                </c:pt>
                <c:pt idx="255">
                  <c:v>9.7434904909568396E-2</c:v>
                </c:pt>
                <c:pt idx="256">
                  <c:v>8.8162747784953296E-2</c:v>
                </c:pt>
                <c:pt idx="257">
                  <c:v>7.9772953072692596E-2</c:v>
                </c:pt>
                <c:pt idx="258">
                  <c:v>0.97701897092335799</c:v>
                </c:pt>
                <c:pt idx="259">
                  <c:v>0.88404332302244104</c:v>
                </c:pt>
                <c:pt idx="260">
                  <c:v>1.7047528958715099</c:v>
                </c:pt>
                <c:pt idx="261">
                  <c:v>1.5425242086897</c:v>
                </c:pt>
                <c:pt idx="262">
                  <c:v>1.39573362224875</c:v>
                </c:pt>
                <c:pt idx="263">
                  <c:v>1.2629120070215401</c:v>
                </c:pt>
                <c:pt idx="264">
                  <c:v>1.14273003963998</c:v>
                </c:pt>
                <c:pt idx="265">
                  <c:v>1.0123193306165701</c:v>
                </c:pt>
                <c:pt idx="266">
                  <c:v>0.40637492630771999</c:v>
                </c:pt>
                <c:pt idx="267">
                  <c:v>0.30207977273921699</c:v>
                </c:pt>
                <c:pt idx="268">
                  <c:v>-0.48184754154440301</c:v>
                </c:pt>
                <c:pt idx="269">
                  <c:v>-0.43599368537801197</c:v>
                </c:pt>
                <c:pt idx="270">
                  <c:v>-0.394503400557423</c:v>
                </c:pt>
                <c:pt idx="271">
                  <c:v>-0.35696143836678501</c:v>
                </c:pt>
                <c:pt idx="272">
                  <c:v>-0.32299206623020399</c:v>
                </c:pt>
                <c:pt idx="273">
                  <c:v>-0.29225530725383703</c:v>
                </c:pt>
                <c:pt idx="274">
                  <c:v>0.64039388041309098</c:v>
                </c:pt>
                <c:pt idx="275">
                  <c:v>0.57945234527901002</c:v>
                </c:pt>
                <c:pt idx="276">
                  <c:v>1.4291475820131001</c:v>
                </c:pt>
                <c:pt idx="277">
                  <c:v>1.2931462081010601</c:v>
                </c:pt>
                <c:pt idx="278">
                  <c:v>1.1700870760811599</c:v>
                </c:pt>
                <c:pt idx="279">
                  <c:v>1.05873856879852</c:v>
                </c:pt>
                <c:pt idx="280">
                  <c:v>0.95798627296674399</c:v>
                </c:pt>
                <c:pt idx="281">
                  <c:v>0.82843995049808605</c:v>
                </c:pt>
                <c:pt idx="282">
                  <c:v>-0.153200819569414</c:v>
                </c:pt>
                <c:pt idx="283">
                  <c:v>-0.25487780766542301</c:v>
                </c:pt>
                <c:pt idx="284">
                  <c:v>-1.29625745234095</c:v>
                </c:pt>
                <c:pt idx="285">
                  <c:v>-1.1729022462860601</c:v>
                </c:pt>
                <c:pt idx="286">
                  <c:v>-1.0612858401380501</c:v>
                </c:pt>
                <c:pt idx="287">
                  <c:v>-0.96029113938864596</c:v>
                </c:pt>
                <c:pt idx="288">
                  <c:v>-0.86890735512723205</c:v>
                </c:pt>
                <c:pt idx="289">
                  <c:v>-0.786219887725779</c:v>
                </c:pt>
                <c:pt idx="290">
                  <c:v>3.6398345819666202E-2</c:v>
                </c:pt>
                <c:pt idx="291">
                  <c:v>3.2934585252246698E-2</c:v>
                </c:pt>
                <c:pt idx="292">
                  <c:v>0.77759996412170995</c:v>
                </c:pt>
                <c:pt idx="293">
                  <c:v>0.70360154380074302</c:v>
                </c:pt>
                <c:pt idx="294">
                  <c:v>0.63664500421877901</c:v>
                </c:pt>
                <c:pt idx="295">
                  <c:v>0.57606022182281302</c:v>
                </c:pt>
                <c:pt idx="296">
                  <c:v>0.521240843747376</c:v>
                </c:pt>
                <c:pt idx="297">
                  <c:v>0.377675741529099</c:v>
                </c:pt>
                <c:pt idx="298">
                  <c:v>-0.71065897604586903</c:v>
                </c:pt>
                <c:pt idx="299">
                  <c:v>-0.70082945818113096</c:v>
                </c:pt>
                <c:pt idx="300">
                  <c:v>-1.6297398821108799</c:v>
                </c:pt>
                <c:pt idx="301">
                  <c:v>-1.47464962699944</c:v>
                </c:pt>
                <c:pt idx="302">
                  <c:v>-1.33431816100186</c:v>
                </c:pt>
                <c:pt idx="303">
                  <c:v>-1.20734099963942</c:v>
                </c:pt>
                <c:pt idx="304">
                  <c:v>-1.0924473128026799</c:v>
                </c:pt>
                <c:pt idx="305">
                  <c:v>-0.98848720585670702</c:v>
                </c:pt>
                <c:pt idx="306">
                  <c:v>-0.47230687770526802</c:v>
                </c:pt>
                <c:pt idx="307">
                  <c:v>-0.42736093574346001</c:v>
                </c:pt>
                <c:pt idx="308">
                  <c:v>3.5421167736149603E-2</c:v>
                </c:pt>
                <c:pt idx="309">
                  <c:v>3.2050397958196399E-2</c:v>
                </c:pt>
                <c:pt idx="310">
                  <c:v>2.90003993355194E-2</c:v>
                </c:pt>
                <c:pt idx="311">
                  <c:v>2.62406464567632E-2</c:v>
                </c:pt>
                <c:pt idx="312">
                  <c:v>2.3743518787532E-2</c:v>
                </c:pt>
                <c:pt idx="313">
                  <c:v>-3.1555344831333501E-2</c:v>
                </c:pt>
                <c:pt idx="314">
                  <c:v>-1.0166817856016099</c:v>
                </c:pt>
                <c:pt idx="315">
                  <c:v>-0.95255753896162398</c:v>
                </c:pt>
                <c:pt idx="316">
                  <c:v>-1.8179820198469101</c:v>
                </c:pt>
                <c:pt idx="317">
                  <c:v>-1.64497815687408</c:v>
                </c:pt>
                <c:pt idx="318">
                  <c:v>-1.4884377881914901</c:v>
                </c:pt>
                <c:pt idx="319">
                  <c:v>-1.34679420517434</c:v>
                </c:pt>
                <c:pt idx="320">
                  <c:v>-1.21862979123574</c:v>
                </c:pt>
                <c:pt idx="321">
                  <c:v>-1.10266183384345</c:v>
                </c:pt>
                <c:pt idx="322">
                  <c:v>-0.75945771446722399</c:v>
                </c:pt>
                <c:pt idx="323">
                  <c:v>-0.68718575746601396</c:v>
                </c:pt>
                <c:pt idx="324">
                  <c:v>-0.38351941426214903</c:v>
                </c:pt>
                <c:pt idx="325">
                  <c:v>-0.34702271656762601</c:v>
                </c:pt>
                <c:pt idx="326">
                  <c:v>-0.31399913885887598</c:v>
                </c:pt>
                <c:pt idx="327">
                  <c:v>-0.28411817007057999</c:v>
                </c:pt>
                <c:pt idx="328">
                  <c:v>-0.25708075142376502</c:v>
                </c:pt>
                <c:pt idx="329">
                  <c:v>-0.26255562444935598</c:v>
                </c:pt>
                <c:pt idx="330">
                  <c:v>-1.18942368359761</c:v>
                </c:pt>
                <c:pt idx="331">
                  <c:v>-1.0946514780246499</c:v>
                </c:pt>
                <c:pt idx="332">
                  <c:v>-1.9242397991364599</c:v>
                </c:pt>
                <c:pt idx="333">
                  <c:v>-1.74112417153267</c:v>
                </c:pt>
                <c:pt idx="334">
                  <c:v>-1.57543429984962</c:v>
                </c:pt>
                <c:pt idx="335">
                  <c:v>-1.4255119041612201</c:v>
                </c:pt>
                <c:pt idx="336">
                  <c:v>-1.28985651074076</c:v>
                </c:pt>
                <c:pt idx="337">
                  <c:v>-1.1671104348155401</c:v>
                </c:pt>
                <c:pt idx="338">
                  <c:v>-0.92154687581246097</c:v>
                </c:pt>
                <c:pt idx="339">
                  <c:v>-0.83385009570925195</c:v>
                </c:pt>
                <c:pt idx="340">
                  <c:v>-0.62000045104173396</c:v>
                </c:pt>
                <c:pt idx="341">
                  <c:v>-0.56099960730173304</c:v>
                </c:pt>
                <c:pt idx="342">
                  <c:v>-0.50761343619008703</c:v>
                </c:pt>
                <c:pt idx="343">
                  <c:v>-0.45930763096259902</c:v>
                </c:pt>
                <c:pt idx="344">
                  <c:v>-0.41559873088441202</c:v>
                </c:pt>
                <c:pt idx="345">
                  <c:v>-0.392949260128856</c:v>
                </c:pt>
                <c:pt idx="346">
                  <c:v>-1.2869319816443601</c:v>
                </c:pt>
                <c:pt idx="347">
                  <c:v>-1.1748598022443799</c:v>
                </c:pt>
                <c:pt idx="348">
                  <c:v>-1.98421954541081</c:v>
                </c:pt>
                <c:pt idx="349">
                  <c:v>-1.79539609028601</c:v>
                </c:pt>
                <c:pt idx="350">
                  <c:v>-1.6245415626862501</c:v>
                </c:pt>
                <c:pt idx="351">
                  <c:v>-1.46994599307313</c:v>
                </c:pt>
                <c:pt idx="352">
                  <c:v>-1.33006213702459</c:v>
                </c:pt>
                <c:pt idx="353">
                  <c:v>-1.20348998989272</c:v>
                </c:pt>
                <c:pt idx="354">
                  <c:v>-1.01304198173612</c:v>
                </c:pt>
                <c:pt idx="355">
                  <c:v>-0.91663829111614603</c:v>
                </c:pt>
                <c:pt idx="356">
                  <c:v>-0.75348783125589502</c:v>
                </c:pt>
                <c:pt idx="357">
                  <c:v>-0.68178398375509897</c:v>
                </c:pt>
                <c:pt idx="358">
                  <c:v>-0.61690365951923398</c:v>
                </c:pt>
                <c:pt idx="359">
                  <c:v>-0.55819751445631804</c:v>
                </c:pt>
                <c:pt idx="360">
                  <c:v>-0.50507799773474504</c:v>
                </c:pt>
                <c:pt idx="361">
                  <c:v>-0.657345002870519</c:v>
                </c:pt>
                <c:pt idx="362">
                  <c:v>-1.32699209156576</c:v>
                </c:pt>
                <c:pt idx="363">
                  <c:v>-1.34981899392731</c:v>
                </c:pt>
                <c:pt idx="364">
                  <c:v>-2.0088615018077598</c:v>
                </c:pt>
                <c:pt idx="365">
                  <c:v>-1.81769305448758</c:v>
                </c:pt>
                <c:pt idx="366">
                  <c:v>-1.6447166902044399</c:v>
                </c:pt>
                <c:pt idx="367">
                  <c:v>-1.4882012033652301</c:v>
                </c:pt>
                <c:pt idx="368">
                  <c:v>-1.346580134371</c:v>
                </c:pt>
                <c:pt idx="369">
                  <c:v>-1.2184360919627699</c:v>
                </c:pt>
                <c:pt idx="370">
                  <c:v>-1.0506316440930199</c:v>
                </c:pt>
                <c:pt idx="371">
                  <c:v>-0.95065082414800295</c:v>
                </c:pt>
                <c:pt idx="372">
                  <c:v>-0.80832951377543105</c:v>
                </c:pt>
                <c:pt idx="373">
                  <c:v>-0.73140679016682297</c:v>
                </c:pt>
                <c:pt idx="374">
                  <c:v>-0.66180423154851697</c:v>
                </c:pt>
                <c:pt idx="375">
                  <c:v>-0.59882523211963301</c:v>
                </c:pt>
                <c:pt idx="376">
                  <c:v>-0.54183947688591305</c:v>
                </c:pt>
                <c:pt idx="377">
                  <c:v>-0.62710576479931501</c:v>
                </c:pt>
                <c:pt idx="378">
                  <c:v>-1.3543536856654901</c:v>
                </c:pt>
                <c:pt idx="379">
                  <c:v>-1.32731190832864</c:v>
                </c:pt>
                <c:pt idx="380">
                  <c:v>-2.0256922895934002</c:v>
                </c:pt>
                <c:pt idx="381">
                  <c:v>-1.8329221810510401</c:v>
                </c:pt>
                <c:pt idx="382">
                  <c:v>-1.6584965737630599</c:v>
                </c:pt>
                <c:pt idx="383">
                  <c:v>-1.5006697576252599</c:v>
                </c:pt>
                <c:pt idx="384">
                  <c:v>-1.3578621488142899</c:v>
                </c:pt>
                <c:pt idx="385">
                  <c:v>-1.2286444807818799</c:v>
                </c:pt>
                <c:pt idx="386">
                  <c:v>-1.0763058892654001</c:v>
                </c:pt>
                <c:pt idx="387">
                  <c:v>-0.97388184185980997</c:v>
                </c:pt>
                <c:pt idx="388">
                  <c:v>-0.84578712085113295</c:v>
                </c:pt>
                <c:pt idx="389">
                  <c:v>-0.76529983463900697</c:v>
                </c:pt>
                <c:pt idx="390">
                  <c:v>-0.69247192639810595</c:v>
                </c:pt>
                <c:pt idx="391">
                  <c:v>-0.62657450994444897</c:v>
                </c:pt>
                <c:pt idx="392">
                  <c:v>-0.56694806178528201</c:v>
                </c:pt>
                <c:pt idx="393">
                  <c:v>-0.60645195831669496</c:v>
                </c:pt>
                <c:pt idx="394">
                  <c:v>-1.37304202259583</c:v>
                </c:pt>
                <c:pt idx="395">
                  <c:v>-1.3119392660236899</c:v>
                </c:pt>
                <c:pt idx="396">
                  <c:v>-2.03718794411538</c:v>
                </c:pt>
                <c:pt idx="397">
                  <c:v>-1.8433238794073501</c:v>
                </c:pt>
                <c:pt idx="398">
                  <c:v>-1.66790841964697</c:v>
                </c:pt>
                <c:pt idx="399">
                  <c:v>-1.5091859479537999</c:v>
                </c:pt>
                <c:pt idx="400">
                  <c:v>-1.36556791648267</c:v>
                </c:pt>
                <c:pt idx="401">
                  <c:v>-1.23561694770292</c:v>
                </c:pt>
                <c:pt idx="402">
                  <c:v>-1.0938417441744901</c:v>
                </c:pt>
                <c:pt idx="403">
                  <c:v>-0.98974893953879794</c:v>
                </c:pt>
                <c:pt idx="404">
                  <c:v>-0.87137117048961599</c:v>
                </c:pt>
                <c:pt idx="405">
                  <c:v>-0.78844924005679595</c:v>
                </c:pt>
                <c:pt idx="406">
                  <c:v>-0.71341837462540503</c:v>
                </c:pt>
                <c:pt idx="407">
                  <c:v>-0.64552764007546304</c:v>
                </c:pt>
                <c:pt idx="408">
                  <c:v>-0.584097563116728</c:v>
                </c:pt>
                <c:pt idx="409">
                  <c:v>-0.59234513058455895</c:v>
                </c:pt>
                <c:pt idx="410">
                  <c:v>-1.38580640817766</c:v>
                </c:pt>
                <c:pt idx="411">
                  <c:v>-1.3014395444848901</c:v>
                </c:pt>
                <c:pt idx="412">
                  <c:v>-2.0450396308321301</c:v>
                </c:pt>
                <c:pt idx="413">
                  <c:v>-1.85042837934335</c:v>
                </c:pt>
                <c:pt idx="414">
                  <c:v>-1.6743368370255001</c:v>
                </c:pt>
                <c:pt idx="415">
                  <c:v>-1.51500262053665</c:v>
                </c:pt>
                <c:pt idx="416">
                  <c:v>-1.3708310594841</c:v>
                </c:pt>
                <c:pt idx="417">
                  <c:v>-1.24037923642709</c:v>
                </c:pt>
                <c:pt idx="418">
                  <c:v>-1.1058189690287199</c:v>
                </c:pt>
                <c:pt idx="419">
                  <c:v>-1.0005863807511299</c:v>
                </c:pt>
                <c:pt idx="420">
                  <c:v>-0.88884542063542704</c:v>
                </c:pt>
                <c:pt idx="421">
                  <c:v>-0.80426059544084605</c:v>
                </c:pt>
                <c:pt idx="422">
                  <c:v>-0.727725080606759</c:v>
                </c:pt>
                <c:pt idx="423">
                  <c:v>-0.65847288297622997</c:v>
                </c:pt>
                <c:pt idx="424">
                  <c:v>-0.59581090327890696</c:v>
                </c:pt>
                <c:pt idx="425">
                  <c:v>-0.58270997743099295</c:v>
                </c:pt>
                <c:pt idx="426">
                  <c:v>-1.3945246552795101</c:v>
                </c:pt>
                <c:pt idx="427">
                  <c:v>-1.29426809339631</c:v>
                </c:pt>
                <c:pt idx="428">
                  <c:v>-2.0504024385069699</c:v>
                </c:pt>
                <c:pt idx="429">
                  <c:v>-1.8552808483932799</c:v>
                </c:pt>
                <c:pt idx="430">
                  <c:v>-1.6787275325917399</c:v>
                </c:pt>
                <c:pt idx="431">
                  <c:v>-1.5189754861761899</c:v>
                </c:pt>
                <c:pt idx="432">
                  <c:v>-1.3744258569715799</c:v>
                </c:pt>
                <c:pt idx="433">
                  <c:v>-1.24363194370402</c:v>
                </c:pt>
                <c:pt idx="434">
                  <c:v>-1.1139995747621001</c:v>
                </c:pt>
                <c:pt idx="435">
                  <c:v>-1.00798849892089</c:v>
                </c:pt>
                <c:pt idx="436">
                  <c:v>-0.90078056860743105</c:v>
                </c:pt>
                <c:pt idx="437">
                  <c:v>-0.815059963915712</c:v>
                </c:pt>
                <c:pt idx="438">
                  <c:v>-0.73749675329397502</c:v>
                </c:pt>
                <c:pt idx="439">
                  <c:v>-0.667314658060423</c:v>
                </c:pt>
                <c:pt idx="440">
                  <c:v>-0.60381127221694297</c:v>
                </c:pt>
                <c:pt idx="441">
                  <c:v>-0.57612903818260397</c:v>
                </c:pt>
                <c:pt idx="442">
                  <c:v>-1.40047933535727</c:v>
                </c:pt>
                <c:pt idx="443">
                  <c:v>-1.28936989580832</c:v>
                </c:pt>
                <c:pt idx="444">
                  <c:v>-2.0540653083074298</c:v>
                </c:pt>
                <c:pt idx="445">
                  <c:v>-1.85859515004613</c:v>
                </c:pt>
                <c:pt idx="446">
                  <c:v>-1.6817264367419</c:v>
                </c:pt>
                <c:pt idx="447">
                  <c:v>-1.52168900686435</c:v>
                </c:pt>
                <c:pt idx="448">
                  <c:v>-1.3768811520248401</c:v>
                </c:pt>
                <c:pt idx="449">
                  <c:v>-1.24585358654054</c:v>
                </c:pt>
                <c:pt idx="450">
                  <c:v>-1.11958703855103</c:v>
                </c:pt>
                <c:pt idx="451">
                  <c:v>-1.01304424522904</c:v>
                </c:pt>
                <c:pt idx="452">
                  <c:v>-0.90893243526408296</c:v>
                </c:pt>
                <c:pt idx="453">
                  <c:v>-0.82243607789349005</c:v>
                </c:pt>
                <c:pt idx="454">
                  <c:v>-0.74417093722076699</c:v>
                </c:pt>
                <c:pt idx="455">
                  <c:v>-0.67335370941223904</c:v>
                </c:pt>
                <c:pt idx="456">
                  <c:v>-0.60927563184950595</c:v>
                </c:pt>
                <c:pt idx="457">
                  <c:v>-0.57163416812701495</c:v>
                </c:pt>
                <c:pt idx="458">
                  <c:v>-1.4045464619727801</c:v>
                </c:pt>
                <c:pt idx="459">
                  <c:v>-1.2860243609486799</c:v>
                </c:pt>
                <c:pt idx="460">
                  <c:v>-2.0565670976663899</c:v>
                </c:pt>
                <c:pt idx="461">
                  <c:v>-1.8608588626701601</c:v>
                </c:pt>
                <c:pt idx="462">
                  <c:v>-1.6837747286278</c:v>
                </c:pt>
                <c:pt idx="463">
                  <c:v>-1.52354237800578</c:v>
                </c:pt>
                <c:pt idx="464">
                  <c:v>-1.37855815158311</c:v>
                </c:pt>
                <c:pt idx="465">
                  <c:v>-1.2473709984908901</c:v>
                </c:pt>
                <c:pt idx="466">
                  <c:v>-1.12340335150023</c:v>
                </c:pt>
                <c:pt idx="467">
                  <c:v>-1.0164973879844099</c:v>
                </c:pt>
                <c:pt idx="468">
                  <c:v>-0.91450026987691901</c:v>
                </c:pt>
                <c:pt idx="469">
                  <c:v>-0.82747406298861903</c:v>
                </c:pt>
                <c:pt idx="470">
                  <c:v>-0.74872949464634697</c:v>
                </c:pt>
                <c:pt idx="471">
                  <c:v>-0.67747846274316903</c:v>
                </c:pt>
                <c:pt idx="472">
                  <c:v>-0.61300786300350096</c:v>
                </c:pt>
                <c:pt idx="473">
                  <c:v>-0.56856411139892904</c:v>
                </c:pt>
                <c:pt idx="474">
                  <c:v>-1.4073243641758499</c:v>
                </c:pt>
                <c:pt idx="475">
                  <c:v>-1.2837393156241601</c:v>
                </c:pt>
                <c:pt idx="476">
                  <c:v>-2.0582758534610499</c:v>
                </c:pt>
                <c:pt idx="477">
                  <c:v>-1.8624050088514501</c:v>
                </c:pt>
                <c:pt idx="478">
                  <c:v>-1.6851737395463899</c:v>
                </c:pt>
                <c:pt idx="479">
                  <c:v>-1.5248082554331599</c:v>
                </c:pt>
                <c:pt idx="480">
                  <c:v>-1.3797035648460501</c:v>
                </c:pt>
                <c:pt idx="481">
                  <c:v>-1.2484074112703101</c:v>
                </c:pt>
                <c:pt idx="482">
                  <c:v>-1.1260099445944201</c:v>
                </c:pt>
                <c:pt idx="483">
                  <c:v>-1.0188559309496299</c:v>
                </c:pt>
                <c:pt idx="484">
                  <c:v>-0.91830317583473198</c:v>
                </c:pt>
                <c:pt idx="485">
                  <c:v>-0.83091507459652103</c:v>
                </c:pt>
                <c:pt idx="486">
                  <c:v>-0.75184305070507296</c:v>
                </c:pt>
                <c:pt idx="487">
                  <c:v>-0.68029572476825695</c:v>
                </c:pt>
                <c:pt idx="488">
                  <c:v>-0.61555702710021099</c:v>
                </c:pt>
                <c:pt idx="489">
                  <c:v>-0.56646722134491301</c:v>
                </c:pt>
                <c:pt idx="490">
                  <c:v>-1.4092217087582299</c:v>
                </c:pt>
                <c:pt idx="491">
                  <c:v>-1.2821785989213901</c:v>
                </c:pt>
                <c:pt idx="492">
                  <c:v>-2.05944295666073</c:v>
                </c:pt>
                <c:pt idx="493">
                  <c:v>-1.86346104749724</c:v>
                </c:pt>
                <c:pt idx="494">
                  <c:v>-1.6861292828279899</c:v>
                </c:pt>
                <c:pt idx="495">
                  <c:v>-1.5256728667488999</c:v>
                </c:pt>
                <c:pt idx="496">
                  <c:v>-1.3804858975165899</c:v>
                </c:pt>
                <c:pt idx="497">
                  <c:v>-1.2491152951439699</c:v>
                </c:pt>
                <c:pt idx="498">
                  <c:v>-1.12779028275042</c:v>
                </c:pt>
                <c:pt idx="499">
                  <c:v>-1.0204668475299301</c:v>
                </c:pt>
              </c:numCache>
            </c:numRef>
          </c:val>
          <c:smooth val="0"/>
        </c:ser>
        <c:dLbls>
          <c:showLegendKey val="0"/>
          <c:showVal val="0"/>
          <c:showCatName val="0"/>
          <c:showSerName val="0"/>
          <c:showPercent val="0"/>
          <c:showBubbleSize val="0"/>
        </c:dLbls>
        <c:smooth val="0"/>
        <c:axId val="277515008"/>
        <c:axId val="277515400"/>
      </c:lineChart>
      <c:catAx>
        <c:axId val="2775150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77515400"/>
        <c:crosses val="autoZero"/>
        <c:auto val="1"/>
        <c:lblAlgn val="ctr"/>
        <c:lblOffset val="100"/>
        <c:noMultiLvlLbl val="0"/>
      </c:catAx>
      <c:valAx>
        <c:axId val="27751540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775150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2"/>
    </a:solid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n0</a:t>
            </a:r>
            <a:r>
              <a:rPr lang="en-US" baseline="0" dirty="0" smtClean="0"/>
              <a:t> potential vs the input weights of n10 and n11</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n0</c:v>
                </c:pt>
              </c:strCache>
            </c:strRef>
          </c:tx>
          <c:spPr>
            <a:ln w="28575" cap="rnd">
              <a:solidFill>
                <a:schemeClr val="accent1"/>
              </a:solidFill>
              <a:round/>
            </a:ln>
            <a:effectLst/>
          </c:spPr>
          <c:marker>
            <c:symbol val="none"/>
          </c:marker>
          <c:cat>
            <c:numRef>
              <c:f>Sheet1!$A$2:$A$399</c:f>
              <c:numCache>
                <c:formatCode>General</c:formatCode>
                <c:ptCount val="398"/>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numCache>
            </c:numRef>
          </c:cat>
          <c:val>
            <c:numRef>
              <c:f>Sheet1!$B$2:$B$399</c:f>
              <c:numCache>
                <c:formatCode>General</c:formatCode>
                <c:ptCount val="398"/>
                <c:pt idx="0">
                  <c:v>0</c:v>
                </c:pt>
                <c:pt idx="1">
                  <c:v>0.54290245082157496</c:v>
                </c:pt>
                <c:pt idx="2">
                  <c:v>0</c:v>
                </c:pt>
                <c:pt idx="3">
                  <c:v>0.54290245082157496</c:v>
                </c:pt>
                <c:pt idx="4">
                  <c:v>0</c:v>
                </c:pt>
                <c:pt idx="5">
                  <c:v>0</c:v>
                </c:pt>
                <c:pt idx="6">
                  <c:v>0</c:v>
                </c:pt>
                <c:pt idx="7">
                  <c:v>0</c:v>
                </c:pt>
                <c:pt idx="8">
                  <c:v>0</c:v>
                </c:pt>
                <c:pt idx="9">
                  <c:v>0</c:v>
                </c:pt>
                <c:pt idx="10">
                  <c:v>0</c:v>
                </c:pt>
                <c:pt idx="11">
                  <c:v>0</c:v>
                </c:pt>
                <c:pt idx="12">
                  <c:v>0</c:v>
                </c:pt>
                <c:pt idx="13">
                  <c:v>0</c:v>
                </c:pt>
                <c:pt idx="14">
                  <c:v>0</c:v>
                </c:pt>
                <c:pt idx="15">
                  <c:v>0</c:v>
                </c:pt>
                <c:pt idx="16">
                  <c:v>0</c:v>
                </c:pt>
                <c:pt idx="17">
                  <c:v>0.54290245082157496</c:v>
                </c:pt>
                <c:pt idx="18">
                  <c:v>0</c:v>
                </c:pt>
                <c:pt idx="19">
                  <c:v>0.54290245082157496</c:v>
                </c:pt>
                <c:pt idx="20">
                  <c:v>0</c:v>
                </c:pt>
                <c:pt idx="21">
                  <c:v>0</c:v>
                </c:pt>
                <c:pt idx="22">
                  <c:v>0</c:v>
                </c:pt>
                <c:pt idx="23">
                  <c:v>0</c:v>
                </c:pt>
                <c:pt idx="24">
                  <c:v>0</c:v>
                </c:pt>
                <c:pt idx="25">
                  <c:v>0</c:v>
                </c:pt>
                <c:pt idx="26">
                  <c:v>0</c:v>
                </c:pt>
                <c:pt idx="27">
                  <c:v>0</c:v>
                </c:pt>
                <c:pt idx="28">
                  <c:v>0</c:v>
                </c:pt>
                <c:pt idx="29">
                  <c:v>0</c:v>
                </c:pt>
                <c:pt idx="30">
                  <c:v>0</c:v>
                </c:pt>
                <c:pt idx="31">
                  <c:v>0</c:v>
                </c:pt>
                <c:pt idx="32">
                  <c:v>0</c:v>
                </c:pt>
                <c:pt idx="33">
                  <c:v>0.54290245082157496</c:v>
                </c:pt>
                <c:pt idx="34">
                  <c:v>0</c:v>
                </c:pt>
                <c:pt idx="35">
                  <c:v>0.54290245082157496</c:v>
                </c:pt>
                <c:pt idx="36">
                  <c:v>0</c:v>
                </c:pt>
                <c:pt idx="37">
                  <c:v>0</c:v>
                </c:pt>
                <c:pt idx="38">
                  <c:v>0</c:v>
                </c:pt>
                <c:pt idx="39">
                  <c:v>0</c:v>
                </c:pt>
                <c:pt idx="40">
                  <c:v>0</c:v>
                </c:pt>
                <c:pt idx="41">
                  <c:v>0</c:v>
                </c:pt>
                <c:pt idx="42">
                  <c:v>0</c:v>
                </c:pt>
                <c:pt idx="43">
                  <c:v>0</c:v>
                </c:pt>
                <c:pt idx="44">
                  <c:v>0</c:v>
                </c:pt>
                <c:pt idx="45">
                  <c:v>0</c:v>
                </c:pt>
                <c:pt idx="46">
                  <c:v>0</c:v>
                </c:pt>
                <c:pt idx="47">
                  <c:v>0</c:v>
                </c:pt>
                <c:pt idx="48">
                  <c:v>0</c:v>
                </c:pt>
                <c:pt idx="49">
                  <c:v>0.54290245082157496</c:v>
                </c:pt>
                <c:pt idx="50">
                  <c:v>0</c:v>
                </c:pt>
                <c:pt idx="51">
                  <c:v>0.54290245082157496</c:v>
                </c:pt>
                <c:pt idx="52">
                  <c:v>0</c:v>
                </c:pt>
                <c:pt idx="53">
                  <c:v>0</c:v>
                </c:pt>
                <c:pt idx="54">
                  <c:v>0</c:v>
                </c:pt>
                <c:pt idx="55">
                  <c:v>0</c:v>
                </c:pt>
                <c:pt idx="56">
                  <c:v>0</c:v>
                </c:pt>
                <c:pt idx="57">
                  <c:v>0</c:v>
                </c:pt>
                <c:pt idx="58">
                  <c:v>0</c:v>
                </c:pt>
                <c:pt idx="59">
                  <c:v>0</c:v>
                </c:pt>
                <c:pt idx="60">
                  <c:v>0</c:v>
                </c:pt>
                <c:pt idx="61">
                  <c:v>0</c:v>
                </c:pt>
                <c:pt idx="62">
                  <c:v>0</c:v>
                </c:pt>
                <c:pt idx="63">
                  <c:v>0</c:v>
                </c:pt>
                <c:pt idx="64">
                  <c:v>0</c:v>
                </c:pt>
                <c:pt idx="65">
                  <c:v>0.54290245082157496</c:v>
                </c:pt>
                <c:pt idx="66">
                  <c:v>0</c:v>
                </c:pt>
                <c:pt idx="67">
                  <c:v>0.54290245082157496</c:v>
                </c:pt>
                <c:pt idx="68">
                  <c:v>0</c:v>
                </c:pt>
                <c:pt idx="69">
                  <c:v>0</c:v>
                </c:pt>
                <c:pt idx="70">
                  <c:v>0</c:v>
                </c:pt>
                <c:pt idx="71">
                  <c:v>0</c:v>
                </c:pt>
                <c:pt idx="72">
                  <c:v>0</c:v>
                </c:pt>
                <c:pt idx="73">
                  <c:v>0</c:v>
                </c:pt>
                <c:pt idx="74">
                  <c:v>0</c:v>
                </c:pt>
                <c:pt idx="75">
                  <c:v>0</c:v>
                </c:pt>
                <c:pt idx="76">
                  <c:v>0</c:v>
                </c:pt>
                <c:pt idx="77">
                  <c:v>0</c:v>
                </c:pt>
                <c:pt idx="78">
                  <c:v>0</c:v>
                </c:pt>
                <c:pt idx="79">
                  <c:v>0</c:v>
                </c:pt>
                <c:pt idx="80">
                  <c:v>0</c:v>
                </c:pt>
                <c:pt idx="81">
                  <c:v>0.54290245082157496</c:v>
                </c:pt>
                <c:pt idx="82">
                  <c:v>0</c:v>
                </c:pt>
                <c:pt idx="83">
                  <c:v>0.54290245082157496</c:v>
                </c:pt>
                <c:pt idx="84">
                  <c:v>0</c:v>
                </c:pt>
                <c:pt idx="85">
                  <c:v>0</c:v>
                </c:pt>
                <c:pt idx="86">
                  <c:v>0</c:v>
                </c:pt>
                <c:pt idx="87">
                  <c:v>0</c:v>
                </c:pt>
                <c:pt idx="88">
                  <c:v>0</c:v>
                </c:pt>
                <c:pt idx="89">
                  <c:v>0</c:v>
                </c:pt>
                <c:pt idx="90">
                  <c:v>0</c:v>
                </c:pt>
                <c:pt idx="91">
                  <c:v>0</c:v>
                </c:pt>
                <c:pt idx="92">
                  <c:v>0</c:v>
                </c:pt>
                <c:pt idx="93">
                  <c:v>0</c:v>
                </c:pt>
                <c:pt idx="94">
                  <c:v>0</c:v>
                </c:pt>
                <c:pt idx="95">
                  <c:v>0</c:v>
                </c:pt>
                <c:pt idx="96">
                  <c:v>0</c:v>
                </c:pt>
                <c:pt idx="97">
                  <c:v>0.54290245082157496</c:v>
                </c:pt>
                <c:pt idx="98">
                  <c:v>0</c:v>
                </c:pt>
                <c:pt idx="99">
                  <c:v>0.54290245082157496</c:v>
                </c:pt>
                <c:pt idx="100">
                  <c:v>0</c:v>
                </c:pt>
                <c:pt idx="101">
                  <c:v>0</c:v>
                </c:pt>
                <c:pt idx="102">
                  <c:v>0</c:v>
                </c:pt>
                <c:pt idx="103">
                  <c:v>0</c:v>
                </c:pt>
                <c:pt idx="104">
                  <c:v>0</c:v>
                </c:pt>
                <c:pt idx="105">
                  <c:v>0</c:v>
                </c:pt>
                <c:pt idx="106">
                  <c:v>0</c:v>
                </c:pt>
                <c:pt idx="107">
                  <c:v>0</c:v>
                </c:pt>
                <c:pt idx="108">
                  <c:v>0</c:v>
                </c:pt>
                <c:pt idx="109">
                  <c:v>0</c:v>
                </c:pt>
                <c:pt idx="110">
                  <c:v>0</c:v>
                </c:pt>
                <c:pt idx="111">
                  <c:v>0</c:v>
                </c:pt>
                <c:pt idx="112">
                  <c:v>0</c:v>
                </c:pt>
                <c:pt idx="113">
                  <c:v>0.54290245082157496</c:v>
                </c:pt>
                <c:pt idx="114">
                  <c:v>0</c:v>
                </c:pt>
                <c:pt idx="115">
                  <c:v>0.54290245082157496</c:v>
                </c:pt>
                <c:pt idx="116">
                  <c:v>0</c:v>
                </c:pt>
                <c:pt idx="117">
                  <c:v>0</c:v>
                </c:pt>
                <c:pt idx="118">
                  <c:v>0</c:v>
                </c:pt>
                <c:pt idx="119">
                  <c:v>0</c:v>
                </c:pt>
                <c:pt idx="120">
                  <c:v>0</c:v>
                </c:pt>
                <c:pt idx="121">
                  <c:v>0</c:v>
                </c:pt>
                <c:pt idx="122">
                  <c:v>0</c:v>
                </c:pt>
                <c:pt idx="123">
                  <c:v>0</c:v>
                </c:pt>
                <c:pt idx="124">
                  <c:v>0</c:v>
                </c:pt>
                <c:pt idx="125">
                  <c:v>0</c:v>
                </c:pt>
                <c:pt idx="126">
                  <c:v>0</c:v>
                </c:pt>
                <c:pt idx="127">
                  <c:v>0</c:v>
                </c:pt>
                <c:pt idx="128">
                  <c:v>0</c:v>
                </c:pt>
                <c:pt idx="129">
                  <c:v>0.54290245082157496</c:v>
                </c:pt>
                <c:pt idx="130">
                  <c:v>0</c:v>
                </c:pt>
                <c:pt idx="131">
                  <c:v>0.54290245082157496</c:v>
                </c:pt>
                <c:pt idx="132">
                  <c:v>0</c:v>
                </c:pt>
                <c:pt idx="133">
                  <c:v>0</c:v>
                </c:pt>
                <c:pt idx="134">
                  <c:v>0</c:v>
                </c:pt>
                <c:pt idx="135">
                  <c:v>0</c:v>
                </c:pt>
                <c:pt idx="136">
                  <c:v>0</c:v>
                </c:pt>
                <c:pt idx="137">
                  <c:v>0</c:v>
                </c:pt>
                <c:pt idx="138">
                  <c:v>0</c:v>
                </c:pt>
                <c:pt idx="139">
                  <c:v>0</c:v>
                </c:pt>
                <c:pt idx="140">
                  <c:v>0</c:v>
                </c:pt>
                <c:pt idx="141">
                  <c:v>0</c:v>
                </c:pt>
                <c:pt idx="142">
                  <c:v>0</c:v>
                </c:pt>
                <c:pt idx="143">
                  <c:v>0</c:v>
                </c:pt>
                <c:pt idx="144">
                  <c:v>0</c:v>
                </c:pt>
                <c:pt idx="145">
                  <c:v>0.54290245082157496</c:v>
                </c:pt>
                <c:pt idx="146">
                  <c:v>0</c:v>
                </c:pt>
                <c:pt idx="147">
                  <c:v>0.54290245082157496</c:v>
                </c:pt>
                <c:pt idx="148">
                  <c:v>0</c:v>
                </c:pt>
                <c:pt idx="149">
                  <c:v>0</c:v>
                </c:pt>
                <c:pt idx="150">
                  <c:v>0</c:v>
                </c:pt>
                <c:pt idx="151">
                  <c:v>0</c:v>
                </c:pt>
                <c:pt idx="152">
                  <c:v>0</c:v>
                </c:pt>
                <c:pt idx="153">
                  <c:v>0</c:v>
                </c:pt>
                <c:pt idx="154">
                  <c:v>0</c:v>
                </c:pt>
                <c:pt idx="155">
                  <c:v>0</c:v>
                </c:pt>
                <c:pt idx="156">
                  <c:v>0</c:v>
                </c:pt>
                <c:pt idx="157">
                  <c:v>0</c:v>
                </c:pt>
                <c:pt idx="158">
                  <c:v>0</c:v>
                </c:pt>
                <c:pt idx="159">
                  <c:v>0</c:v>
                </c:pt>
                <c:pt idx="160">
                  <c:v>0</c:v>
                </c:pt>
                <c:pt idx="161">
                  <c:v>0.54290245082157496</c:v>
                </c:pt>
                <c:pt idx="162">
                  <c:v>0</c:v>
                </c:pt>
                <c:pt idx="163">
                  <c:v>0.54290245082157496</c:v>
                </c:pt>
                <c:pt idx="164">
                  <c:v>0</c:v>
                </c:pt>
                <c:pt idx="165">
                  <c:v>0</c:v>
                </c:pt>
                <c:pt idx="166">
                  <c:v>0</c:v>
                </c:pt>
                <c:pt idx="167">
                  <c:v>0</c:v>
                </c:pt>
                <c:pt idx="168">
                  <c:v>0</c:v>
                </c:pt>
                <c:pt idx="169">
                  <c:v>0</c:v>
                </c:pt>
                <c:pt idx="170">
                  <c:v>0</c:v>
                </c:pt>
                <c:pt idx="171">
                  <c:v>0</c:v>
                </c:pt>
                <c:pt idx="172">
                  <c:v>0</c:v>
                </c:pt>
                <c:pt idx="173">
                  <c:v>0</c:v>
                </c:pt>
                <c:pt idx="174">
                  <c:v>0</c:v>
                </c:pt>
                <c:pt idx="175">
                  <c:v>0</c:v>
                </c:pt>
                <c:pt idx="176">
                  <c:v>0</c:v>
                </c:pt>
                <c:pt idx="177">
                  <c:v>0.54290245082157496</c:v>
                </c:pt>
                <c:pt idx="178">
                  <c:v>0</c:v>
                </c:pt>
                <c:pt idx="179">
                  <c:v>0.54290245082157496</c:v>
                </c:pt>
                <c:pt idx="180">
                  <c:v>0</c:v>
                </c:pt>
                <c:pt idx="181">
                  <c:v>0</c:v>
                </c:pt>
                <c:pt idx="182">
                  <c:v>0</c:v>
                </c:pt>
                <c:pt idx="183">
                  <c:v>0</c:v>
                </c:pt>
                <c:pt idx="184">
                  <c:v>0</c:v>
                </c:pt>
                <c:pt idx="185">
                  <c:v>0</c:v>
                </c:pt>
                <c:pt idx="186">
                  <c:v>0</c:v>
                </c:pt>
                <c:pt idx="187">
                  <c:v>0</c:v>
                </c:pt>
                <c:pt idx="188">
                  <c:v>0</c:v>
                </c:pt>
                <c:pt idx="189">
                  <c:v>0</c:v>
                </c:pt>
                <c:pt idx="190">
                  <c:v>0</c:v>
                </c:pt>
                <c:pt idx="191">
                  <c:v>0</c:v>
                </c:pt>
                <c:pt idx="192">
                  <c:v>0</c:v>
                </c:pt>
                <c:pt idx="193">
                  <c:v>0.54290245082157496</c:v>
                </c:pt>
                <c:pt idx="194">
                  <c:v>0</c:v>
                </c:pt>
                <c:pt idx="195">
                  <c:v>0.54290245082157496</c:v>
                </c:pt>
                <c:pt idx="196">
                  <c:v>0</c:v>
                </c:pt>
                <c:pt idx="197">
                  <c:v>0</c:v>
                </c:pt>
                <c:pt idx="198">
                  <c:v>0</c:v>
                </c:pt>
                <c:pt idx="199">
                  <c:v>0</c:v>
                </c:pt>
                <c:pt idx="200">
                  <c:v>0</c:v>
                </c:pt>
                <c:pt idx="201">
                  <c:v>0</c:v>
                </c:pt>
                <c:pt idx="202">
                  <c:v>0</c:v>
                </c:pt>
                <c:pt idx="203">
                  <c:v>0</c:v>
                </c:pt>
                <c:pt idx="204">
                  <c:v>0</c:v>
                </c:pt>
                <c:pt idx="205">
                  <c:v>0</c:v>
                </c:pt>
                <c:pt idx="206">
                  <c:v>0</c:v>
                </c:pt>
                <c:pt idx="207">
                  <c:v>0</c:v>
                </c:pt>
                <c:pt idx="208">
                  <c:v>0</c:v>
                </c:pt>
                <c:pt idx="209">
                  <c:v>0.54290245082157496</c:v>
                </c:pt>
                <c:pt idx="210">
                  <c:v>0</c:v>
                </c:pt>
                <c:pt idx="211">
                  <c:v>0.54290245082157496</c:v>
                </c:pt>
                <c:pt idx="212">
                  <c:v>0</c:v>
                </c:pt>
                <c:pt idx="213">
                  <c:v>0</c:v>
                </c:pt>
                <c:pt idx="214">
                  <c:v>0</c:v>
                </c:pt>
                <c:pt idx="215">
                  <c:v>0</c:v>
                </c:pt>
                <c:pt idx="216">
                  <c:v>0</c:v>
                </c:pt>
                <c:pt idx="217">
                  <c:v>0</c:v>
                </c:pt>
                <c:pt idx="218">
                  <c:v>0</c:v>
                </c:pt>
                <c:pt idx="219">
                  <c:v>0</c:v>
                </c:pt>
                <c:pt idx="220">
                  <c:v>0</c:v>
                </c:pt>
                <c:pt idx="221">
                  <c:v>0</c:v>
                </c:pt>
                <c:pt idx="222">
                  <c:v>0</c:v>
                </c:pt>
                <c:pt idx="223">
                  <c:v>0</c:v>
                </c:pt>
                <c:pt idx="224">
                  <c:v>0</c:v>
                </c:pt>
                <c:pt idx="225">
                  <c:v>0.54290245082157496</c:v>
                </c:pt>
                <c:pt idx="226">
                  <c:v>0</c:v>
                </c:pt>
                <c:pt idx="227">
                  <c:v>0.54290245082157496</c:v>
                </c:pt>
                <c:pt idx="228">
                  <c:v>0</c:v>
                </c:pt>
                <c:pt idx="229">
                  <c:v>0</c:v>
                </c:pt>
                <c:pt idx="230">
                  <c:v>0</c:v>
                </c:pt>
                <c:pt idx="231">
                  <c:v>0</c:v>
                </c:pt>
                <c:pt idx="232">
                  <c:v>0</c:v>
                </c:pt>
                <c:pt idx="233">
                  <c:v>0</c:v>
                </c:pt>
                <c:pt idx="234">
                  <c:v>0</c:v>
                </c:pt>
                <c:pt idx="235">
                  <c:v>0</c:v>
                </c:pt>
                <c:pt idx="236">
                  <c:v>0</c:v>
                </c:pt>
                <c:pt idx="237">
                  <c:v>0</c:v>
                </c:pt>
                <c:pt idx="238">
                  <c:v>0</c:v>
                </c:pt>
                <c:pt idx="239">
                  <c:v>0</c:v>
                </c:pt>
                <c:pt idx="240">
                  <c:v>0</c:v>
                </c:pt>
                <c:pt idx="241">
                  <c:v>0.54290245082157496</c:v>
                </c:pt>
                <c:pt idx="242">
                  <c:v>0</c:v>
                </c:pt>
                <c:pt idx="243">
                  <c:v>0.54290245082157496</c:v>
                </c:pt>
                <c:pt idx="244">
                  <c:v>0</c:v>
                </c:pt>
                <c:pt idx="245">
                  <c:v>0</c:v>
                </c:pt>
                <c:pt idx="246">
                  <c:v>0</c:v>
                </c:pt>
                <c:pt idx="247">
                  <c:v>0</c:v>
                </c:pt>
                <c:pt idx="248">
                  <c:v>0</c:v>
                </c:pt>
                <c:pt idx="249">
                  <c:v>0</c:v>
                </c:pt>
                <c:pt idx="250">
                  <c:v>0</c:v>
                </c:pt>
                <c:pt idx="251">
                  <c:v>0</c:v>
                </c:pt>
                <c:pt idx="252">
                  <c:v>0</c:v>
                </c:pt>
                <c:pt idx="253">
                  <c:v>0</c:v>
                </c:pt>
                <c:pt idx="254">
                  <c:v>0</c:v>
                </c:pt>
                <c:pt idx="255">
                  <c:v>0</c:v>
                </c:pt>
                <c:pt idx="256">
                  <c:v>0</c:v>
                </c:pt>
                <c:pt idx="257">
                  <c:v>0.54290245082157496</c:v>
                </c:pt>
                <c:pt idx="258">
                  <c:v>0</c:v>
                </c:pt>
                <c:pt idx="259">
                  <c:v>0.54290245082157496</c:v>
                </c:pt>
                <c:pt idx="260">
                  <c:v>0</c:v>
                </c:pt>
                <c:pt idx="261">
                  <c:v>0</c:v>
                </c:pt>
                <c:pt idx="262">
                  <c:v>0</c:v>
                </c:pt>
                <c:pt idx="263">
                  <c:v>0</c:v>
                </c:pt>
                <c:pt idx="264">
                  <c:v>0</c:v>
                </c:pt>
                <c:pt idx="265">
                  <c:v>0</c:v>
                </c:pt>
                <c:pt idx="266">
                  <c:v>0</c:v>
                </c:pt>
                <c:pt idx="267">
                  <c:v>0</c:v>
                </c:pt>
                <c:pt idx="268">
                  <c:v>0</c:v>
                </c:pt>
                <c:pt idx="269">
                  <c:v>0</c:v>
                </c:pt>
                <c:pt idx="270">
                  <c:v>0</c:v>
                </c:pt>
                <c:pt idx="271">
                  <c:v>0</c:v>
                </c:pt>
                <c:pt idx="272">
                  <c:v>0</c:v>
                </c:pt>
                <c:pt idx="273">
                  <c:v>0.54290245082157496</c:v>
                </c:pt>
                <c:pt idx="274">
                  <c:v>0</c:v>
                </c:pt>
                <c:pt idx="275">
                  <c:v>0.54290245082157496</c:v>
                </c:pt>
                <c:pt idx="276">
                  <c:v>0</c:v>
                </c:pt>
                <c:pt idx="277">
                  <c:v>0</c:v>
                </c:pt>
                <c:pt idx="278">
                  <c:v>0</c:v>
                </c:pt>
                <c:pt idx="279">
                  <c:v>0</c:v>
                </c:pt>
                <c:pt idx="280">
                  <c:v>0</c:v>
                </c:pt>
                <c:pt idx="281">
                  <c:v>0</c:v>
                </c:pt>
                <c:pt idx="282">
                  <c:v>0</c:v>
                </c:pt>
                <c:pt idx="283">
                  <c:v>0</c:v>
                </c:pt>
                <c:pt idx="284">
                  <c:v>0</c:v>
                </c:pt>
                <c:pt idx="285">
                  <c:v>0</c:v>
                </c:pt>
                <c:pt idx="286">
                  <c:v>0</c:v>
                </c:pt>
                <c:pt idx="287">
                  <c:v>0</c:v>
                </c:pt>
                <c:pt idx="288">
                  <c:v>0</c:v>
                </c:pt>
                <c:pt idx="289">
                  <c:v>0.54290245082157496</c:v>
                </c:pt>
                <c:pt idx="290">
                  <c:v>0</c:v>
                </c:pt>
                <c:pt idx="291">
                  <c:v>0.54290245082157496</c:v>
                </c:pt>
                <c:pt idx="292">
                  <c:v>0</c:v>
                </c:pt>
                <c:pt idx="293">
                  <c:v>0</c:v>
                </c:pt>
                <c:pt idx="294">
                  <c:v>0</c:v>
                </c:pt>
                <c:pt idx="295">
                  <c:v>0</c:v>
                </c:pt>
                <c:pt idx="296">
                  <c:v>0</c:v>
                </c:pt>
                <c:pt idx="297">
                  <c:v>0</c:v>
                </c:pt>
                <c:pt idx="298">
                  <c:v>0</c:v>
                </c:pt>
                <c:pt idx="299">
                  <c:v>0</c:v>
                </c:pt>
                <c:pt idx="300">
                  <c:v>0</c:v>
                </c:pt>
                <c:pt idx="301">
                  <c:v>0</c:v>
                </c:pt>
                <c:pt idx="302">
                  <c:v>0</c:v>
                </c:pt>
                <c:pt idx="303">
                  <c:v>0</c:v>
                </c:pt>
                <c:pt idx="304">
                  <c:v>0</c:v>
                </c:pt>
                <c:pt idx="305">
                  <c:v>0.54290245082157496</c:v>
                </c:pt>
                <c:pt idx="306">
                  <c:v>0</c:v>
                </c:pt>
                <c:pt idx="307">
                  <c:v>0.54290245082157496</c:v>
                </c:pt>
                <c:pt idx="308">
                  <c:v>0</c:v>
                </c:pt>
                <c:pt idx="309">
                  <c:v>0</c:v>
                </c:pt>
                <c:pt idx="310">
                  <c:v>0</c:v>
                </c:pt>
                <c:pt idx="311">
                  <c:v>0</c:v>
                </c:pt>
                <c:pt idx="312">
                  <c:v>0</c:v>
                </c:pt>
                <c:pt idx="313">
                  <c:v>0</c:v>
                </c:pt>
                <c:pt idx="314">
                  <c:v>0</c:v>
                </c:pt>
                <c:pt idx="315">
                  <c:v>0</c:v>
                </c:pt>
                <c:pt idx="316">
                  <c:v>0</c:v>
                </c:pt>
                <c:pt idx="317">
                  <c:v>0</c:v>
                </c:pt>
                <c:pt idx="318">
                  <c:v>0</c:v>
                </c:pt>
                <c:pt idx="319">
                  <c:v>0</c:v>
                </c:pt>
                <c:pt idx="320">
                  <c:v>0</c:v>
                </c:pt>
                <c:pt idx="321">
                  <c:v>0.54290245082157496</c:v>
                </c:pt>
                <c:pt idx="322">
                  <c:v>0</c:v>
                </c:pt>
                <c:pt idx="323">
                  <c:v>0.54290245082157496</c:v>
                </c:pt>
                <c:pt idx="324">
                  <c:v>0</c:v>
                </c:pt>
                <c:pt idx="325">
                  <c:v>0</c:v>
                </c:pt>
                <c:pt idx="326">
                  <c:v>0</c:v>
                </c:pt>
                <c:pt idx="327">
                  <c:v>0</c:v>
                </c:pt>
                <c:pt idx="328">
                  <c:v>0</c:v>
                </c:pt>
                <c:pt idx="329">
                  <c:v>0</c:v>
                </c:pt>
                <c:pt idx="330">
                  <c:v>0</c:v>
                </c:pt>
                <c:pt idx="331">
                  <c:v>0</c:v>
                </c:pt>
                <c:pt idx="332">
                  <c:v>0</c:v>
                </c:pt>
                <c:pt idx="333">
                  <c:v>0</c:v>
                </c:pt>
                <c:pt idx="334">
                  <c:v>0</c:v>
                </c:pt>
                <c:pt idx="335">
                  <c:v>0</c:v>
                </c:pt>
                <c:pt idx="336">
                  <c:v>0</c:v>
                </c:pt>
                <c:pt idx="337">
                  <c:v>0.54290245082157496</c:v>
                </c:pt>
                <c:pt idx="338">
                  <c:v>0</c:v>
                </c:pt>
                <c:pt idx="339">
                  <c:v>0.54290245082157496</c:v>
                </c:pt>
                <c:pt idx="340">
                  <c:v>0</c:v>
                </c:pt>
                <c:pt idx="341">
                  <c:v>0</c:v>
                </c:pt>
                <c:pt idx="342">
                  <c:v>0</c:v>
                </c:pt>
                <c:pt idx="343">
                  <c:v>0</c:v>
                </c:pt>
                <c:pt idx="344">
                  <c:v>0</c:v>
                </c:pt>
                <c:pt idx="345">
                  <c:v>0</c:v>
                </c:pt>
                <c:pt idx="346">
                  <c:v>0</c:v>
                </c:pt>
                <c:pt idx="347">
                  <c:v>0</c:v>
                </c:pt>
                <c:pt idx="348">
                  <c:v>0</c:v>
                </c:pt>
                <c:pt idx="349">
                  <c:v>0</c:v>
                </c:pt>
                <c:pt idx="350">
                  <c:v>0</c:v>
                </c:pt>
                <c:pt idx="351">
                  <c:v>0</c:v>
                </c:pt>
                <c:pt idx="352">
                  <c:v>0</c:v>
                </c:pt>
                <c:pt idx="353">
                  <c:v>0.54290245082157496</c:v>
                </c:pt>
                <c:pt idx="354">
                  <c:v>0</c:v>
                </c:pt>
                <c:pt idx="355">
                  <c:v>0.54290245082157496</c:v>
                </c:pt>
                <c:pt idx="356">
                  <c:v>0</c:v>
                </c:pt>
                <c:pt idx="357">
                  <c:v>0</c:v>
                </c:pt>
                <c:pt idx="358">
                  <c:v>0</c:v>
                </c:pt>
                <c:pt idx="359">
                  <c:v>0</c:v>
                </c:pt>
                <c:pt idx="360">
                  <c:v>0</c:v>
                </c:pt>
                <c:pt idx="361">
                  <c:v>0</c:v>
                </c:pt>
                <c:pt idx="362">
                  <c:v>0</c:v>
                </c:pt>
                <c:pt idx="363">
                  <c:v>0</c:v>
                </c:pt>
                <c:pt idx="364">
                  <c:v>0</c:v>
                </c:pt>
                <c:pt idx="365">
                  <c:v>0</c:v>
                </c:pt>
                <c:pt idx="366">
                  <c:v>0</c:v>
                </c:pt>
                <c:pt idx="367">
                  <c:v>0</c:v>
                </c:pt>
                <c:pt idx="368">
                  <c:v>0</c:v>
                </c:pt>
                <c:pt idx="369">
                  <c:v>0.54290245082157496</c:v>
                </c:pt>
                <c:pt idx="370">
                  <c:v>0</c:v>
                </c:pt>
                <c:pt idx="371">
                  <c:v>0.54290245082157496</c:v>
                </c:pt>
                <c:pt idx="372">
                  <c:v>0</c:v>
                </c:pt>
                <c:pt idx="373">
                  <c:v>0</c:v>
                </c:pt>
                <c:pt idx="374">
                  <c:v>0</c:v>
                </c:pt>
                <c:pt idx="375">
                  <c:v>0</c:v>
                </c:pt>
                <c:pt idx="376">
                  <c:v>0</c:v>
                </c:pt>
                <c:pt idx="377">
                  <c:v>0</c:v>
                </c:pt>
                <c:pt idx="378">
                  <c:v>0</c:v>
                </c:pt>
                <c:pt idx="379">
                  <c:v>0</c:v>
                </c:pt>
                <c:pt idx="380">
                  <c:v>0</c:v>
                </c:pt>
                <c:pt idx="381">
                  <c:v>0</c:v>
                </c:pt>
                <c:pt idx="382">
                  <c:v>0</c:v>
                </c:pt>
                <c:pt idx="383">
                  <c:v>0</c:v>
                </c:pt>
                <c:pt idx="384">
                  <c:v>0</c:v>
                </c:pt>
                <c:pt idx="385">
                  <c:v>0.54290245082157496</c:v>
                </c:pt>
                <c:pt idx="386">
                  <c:v>0</c:v>
                </c:pt>
                <c:pt idx="387">
                  <c:v>0.54290245082157496</c:v>
                </c:pt>
                <c:pt idx="388">
                  <c:v>0</c:v>
                </c:pt>
                <c:pt idx="389">
                  <c:v>0</c:v>
                </c:pt>
                <c:pt idx="390">
                  <c:v>0</c:v>
                </c:pt>
                <c:pt idx="391">
                  <c:v>0</c:v>
                </c:pt>
                <c:pt idx="392">
                  <c:v>0</c:v>
                </c:pt>
                <c:pt idx="393">
                  <c:v>0</c:v>
                </c:pt>
                <c:pt idx="394">
                  <c:v>0</c:v>
                </c:pt>
                <c:pt idx="395">
                  <c:v>0</c:v>
                </c:pt>
                <c:pt idx="396">
                  <c:v>0</c:v>
                </c:pt>
                <c:pt idx="397">
                  <c:v>0</c:v>
                </c:pt>
              </c:numCache>
            </c:numRef>
          </c:val>
          <c:smooth val="0"/>
        </c:ser>
        <c:ser>
          <c:idx val="1"/>
          <c:order val="1"/>
          <c:tx>
            <c:strRef>
              <c:f>Sheet1!$C$1</c:f>
              <c:strCache>
                <c:ptCount val="1"/>
                <c:pt idx="0">
                  <c:v>n10-n00</c:v>
                </c:pt>
              </c:strCache>
            </c:strRef>
          </c:tx>
          <c:spPr>
            <a:ln w="28575" cap="rnd">
              <a:solidFill>
                <a:schemeClr val="accent6">
                  <a:lumMod val="75000"/>
                </a:schemeClr>
              </a:solidFill>
              <a:round/>
            </a:ln>
            <a:effectLst/>
          </c:spPr>
          <c:marker>
            <c:symbol val="none"/>
          </c:marker>
          <c:cat>
            <c:numRef>
              <c:f>Sheet1!$A$2:$A$399</c:f>
              <c:numCache>
                <c:formatCode>General</c:formatCode>
                <c:ptCount val="398"/>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numCache>
            </c:numRef>
          </c:cat>
          <c:val>
            <c:numRef>
              <c:f>Sheet1!$C$2:$C$399</c:f>
              <c:numCache>
                <c:formatCode>General</c:formatCode>
                <c:ptCount val="398"/>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pt idx="31">
                  <c:v>1</c:v>
                </c:pt>
                <c:pt idx="32">
                  <c:v>1</c:v>
                </c:pt>
                <c:pt idx="33">
                  <c:v>1</c:v>
                </c:pt>
                <c:pt idx="34">
                  <c:v>1</c:v>
                </c:pt>
                <c:pt idx="35">
                  <c:v>1</c:v>
                </c:pt>
                <c:pt idx="36">
                  <c:v>1</c:v>
                </c:pt>
                <c:pt idx="37">
                  <c:v>1</c:v>
                </c:pt>
                <c:pt idx="38">
                  <c:v>1</c:v>
                </c:pt>
                <c:pt idx="39">
                  <c:v>1</c:v>
                </c:pt>
                <c:pt idx="40">
                  <c:v>1</c:v>
                </c:pt>
                <c:pt idx="41">
                  <c:v>1</c:v>
                </c:pt>
                <c:pt idx="42">
                  <c:v>1</c:v>
                </c:pt>
                <c:pt idx="43">
                  <c:v>1</c:v>
                </c:pt>
                <c:pt idx="44">
                  <c:v>1</c:v>
                </c:pt>
                <c:pt idx="45">
                  <c:v>1</c:v>
                </c:pt>
                <c:pt idx="46">
                  <c:v>1</c:v>
                </c:pt>
                <c:pt idx="47">
                  <c:v>1</c:v>
                </c:pt>
                <c:pt idx="48">
                  <c:v>1</c:v>
                </c:pt>
                <c:pt idx="49">
                  <c:v>1</c:v>
                </c:pt>
                <c:pt idx="50">
                  <c:v>1</c:v>
                </c:pt>
                <c:pt idx="51">
                  <c:v>1</c:v>
                </c:pt>
                <c:pt idx="52">
                  <c:v>1</c:v>
                </c:pt>
                <c:pt idx="53">
                  <c:v>1</c:v>
                </c:pt>
                <c:pt idx="54">
                  <c:v>1</c:v>
                </c:pt>
                <c:pt idx="55">
                  <c:v>1</c:v>
                </c:pt>
                <c:pt idx="56">
                  <c:v>1</c:v>
                </c:pt>
                <c:pt idx="57">
                  <c:v>1</c:v>
                </c:pt>
                <c:pt idx="58">
                  <c:v>1</c:v>
                </c:pt>
                <c:pt idx="59">
                  <c:v>1</c:v>
                </c:pt>
                <c:pt idx="60">
                  <c:v>1</c:v>
                </c:pt>
                <c:pt idx="61">
                  <c:v>1</c:v>
                </c:pt>
                <c:pt idx="62">
                  <c:v>1</c:v>
                </c:pt>
                <c:pt idx="63">
                  <c:v>1</c:v>
                </c:pt>
                <c:pt idx="64">
                  <c:v>1</c:v>
                </c:pt>
                <c:pt idx="65">
                  <c:v>1</c:v>
                </c:pt>
                <c:pt idx="66">
                  <c:v>1</c:v>
                </c:pt>
                <c:pt idx="67">
                  <c:v>1</c:v>
                </c:pt>
                <c:pt idx="68">
                  <c:v>1</c:v>
                </c:pt>
                <c:pt idx="69">
                  <c:v>1</c:v>
                </c:pt>
                <c:pt idx="70">
                  <c:v>1</c:v>
                </c:pt>
                <c:pt idx="71">
                  <c:v>1</c:v>
                </c:pt>
                <c:pt idx="72">
                  <c:v>1</c:v>
                </c:pt>
                <c:pt idx="73">
                  <c:v>1</c:v>
                </c:pt>
                <c:pt idx="74">
                  <c:v>1</c:v>
                </c:pt>
                <c:pt idx="75">
                  <c:v>1</c:v>
                </c:pt>
                <c:pt idx="76">
                  <c:v>1</c:v>
                </c:pt>
                <c:pt idx="77">
                  <c:v>1</c:v>
                </c:pt>
                <c:pt idx="78">
                  <c:v>1</c:v>
                </c:pt>
                <c:pt idx="79">
                  <c:v>1</c:v>
                </c:pt>
                <c:pt idx="80">
                  <c:v>1</c:v>
                </c:pt>
                <c:pt idx="81">
                  <c:v>1</c:v>
                </c:pt>
                <c:pt idx="82">
                  <c:v>1</c:v>
                </c:pt>
                <c:pt idx="83">
                  <c:v>1</c:v>
                </c:pt>
                <c:pt idx="84">
                  <c:v>1</c:v>
                </c:pt>
                <c:pt idx="85">
                  <c:v>1</c:v>
                </c:pt>
                <c:pt idx="86">
                  <c:v>1</c:v>
                </c:pt>
                <c:pt idx="87">
                  <c:v>1</c:v>
                </c:pt>
                <c:pt idx="88">
                  <c:v>1</c:v>
                </c:pt>
                <c:pt idx="89">
                  <c:v>1</c:v>
                </c:pt>
                <c:pt idx="90">
                  <c:v>1</c:v>
                </c:pt>
                <c:pt idx="91">
                  <c:v>1</c:v>
                </c:pt>
                <c:pt idx="92">
                  <c:v>1</c:v>
                </c:pt>
                <c:pt idx="93">
                  <c:v>1</c:v>
                </c:pt>
                <c:pt idx="94">
                  <c:v>1</c:v>
                </c:pt>
                <c:pt idx="95">
                  <c:v>1</c:v>
                </c:pt>
                <c:pt idx="96">
                  <c:v>1</c:v>
                </c:pt>
                <c:pt idx="97">
                  <c:v>1</c:v>
                </c:pt>
                <c:pt idx="98">
                  <c:v>1</c:v>
                </c:pt>
                <c:pt idx="99">
                  <c:v>1</c:v>
                </c:pt>
                <c:pt idx="100">
                  <c:v>1</c:v>
                </c:pt>
                <c:pt idx="101">
                  <c:v>1</c:v>
                </c:pt>
                <c:pt idx="102">
                  <c:v>1</c:v>
                </c:pt>
                <c:pt idx="103">
                  <c:v>1</c:v>
                </c:pt>
                <c:pt idx="104">
                  <c:v>1</c:v>
                </c:pt>
                <c:pt idx="105">
                  <c:v>1</c:v>
                </c:pt>
                <c:pt idx="106">
                  <c:v>1</c:v>
                </c:pt>
                <c:pt idx="107">
                  <c:v>1</c:v>
                </c:pt>
                <c:pt idx="108">
                  <c:v>1</c:v>
                </c:pt>
                <c:pt idx="109">
                  <c:v>1</c:v>
                </c:pt>
                <c:pt idx="110">
                  <c:v>1</c:v>
                </c:pt>
                <c:pt idx="111">
                  <c:v>1</c:v>
                </c:pt>
                <c:pt idx="112">
                  <c:v>1</c:v>
                </c:pt>
                <c:pt idx="113">
                  <c:v>1</c:v>
                </c:pt>
                <c:pt idx="114">
                  <c:v>1</c:v>
                </c:pt>
                <c:pt idx="115">
                  <c:v>1</c:v>
                </c:pt>
                <c:pt idx="116">
                  <c:v>1</c:v>
                </c:pt>
                <c:pt idx="117">
                  <c:v>1</c:v>
                </c:pt>
                <c:pt idx="118">
                  <c:v>1</c:v>
                </c:pt>
                <c:pt idx="119">
                  <c:v>1</c:v>
                </c:pt>
                <c:pt idx="120">
                  <c:v>1</c:v>
                </c:pt>
                <c:pt idx="121">
                  <c:v>1</c:v>
                </c:pt>
                <c:pt idx="122">
                  <c:v>1</c:v>
                </c:pt>
                <c:pt idx="123">
                  <c:v>1</c:v>
                </c:pt>
                <c:pt idx="124">
                  <c:v>1</c:v>
                </c:pt>
                <c:pt idx="125">
                  <c:v>1</c:v>
                </c:pt>
                <c:pt idx="126">
                  <c:v>1</c:v>
                </c:pt>
                <c:pt idx="127">
                  <c:v>1</c:v>
                </c:pt>
                <c:pt idx="128">
                  <c:v>1</c:v>
                </c:pt>
                <c:pt idx="129">
                  <c:v>1</c:v>
                </c:pt>
                <c:pt idx="130">
                  <c:v>1</c:v>
                </c:pt>
                <c:pt idx="131">
                  <c:v>1</c:v>
                </c:pt>
                <c:pt idx="132">
                  <c:v>1</c:v>
                </c:pt>
                <c:pt idx="133">
                  <c:v>1</c:v>
                </c:pt>
                <c:pt idx="134">
                  <c:v>1</c:v>
                </c:pt>
                <c:pt idx="135">
                  <c:v>1</c:v>
                </c:pt>
                <c:pt idx="136">
                  <c:v>1</c:v>
                </c:pt>
                <c:pt idx="137">
                  <c:v>1</c:v>
                </c:pt>
                <c:pt idx="138">
                  <c:v>1</c:v>
                </c:pt>
                <c:pt idx="139">
                  <c:v>1</c:v>
                </c:pt>
                <c:pt idx="140">
                  <c:v>1</c:v>
                </c:pt>
                <c:pt idx="141">
                  <c:v>1</c:v>
                </c:pt>
                <c:pt idx="142">
                  <c:v>1</c:v>
                </c:pt>
                <c:pt idx="143">
                  <c:v>1</c:v>
                </c:pt>
                <c:pt idx="144">
                  <c:v>1</c:v>
                </c:pt>
                <c:pt idx="145">
                  <c:v>1</c:v>
                </c:pt>
                <c:pt idx="146">
                  <c:v>1</c:v>
                </c:pt>
                <c:pt idx="147">
                  <c:v>1</c:v>
                </c:pt>
                <c:pt idx="148">
                  <c:v>1</c:v>
                </c:pt>
                <c:pt idx="149">
                  <c:v>1</c:v>
                </c:pt>
                <c:pt idx="150">
                  <c:v>1</c:v>
                </c:pt>
                <c:pt idx="151">
                  <c:v>1</c:v>
                </c:pt>
                <c:pt idx="152">
                  <c:v>1</c:v>
                </c:pt>
                <c:pt idx="153">
                  <c:v>1</c:v>
                </c:pt>
                <c:pt idx="154">
                  <c:v>1</c:v>
                </c:pt>
                <c:pt idx="155">
                  <c:v>1</c:v>
                </c:pt>
                <c:pt idx="156">
                  <c:v>1</c:v>
                </c:pt>
                <c:pt idx="157">
                  <c:v>1</c:v>
                </c:pt>
                <c:pt idx="158">
                  <c:v>1</c:v>
                </c:pt>
                <c:pt idx="159">
                  <c:v>1</c:v>
                </c:pt>
                <c:pt idx="160">
                  <c:v>1</c:v>
                </c:pt>
                <c:pt idx="161">
                  <c:v>1</c:v>
                </c:pt>
                <c:pt idx="162">
                  <c:v>1</c:v>
                </c:pt>
                <c:pt idx="163">
                  <c:v>1</c:v>
                </c:pt>
                <c:pt idx="164">
                  <c:v>1</c:v>
                </c:pt>
                <c:pt idx="165">
                  <c:v>1</c:v>
                </c:pt>
                <c:pt idx="166">
                  <c:v>1</c:v>
                </c:pt>
                <c:pt idx="167">
                  <c:v>1</c:v>
                </c:pt>
                <c:pt idx="168">
                  <c:v>1</c:v>
                </c:pt>
                <c:pt idx="169">
                  <c:v>1</c:v>
                </c:pt>
                <c:pt idx="170">
                  <c:v>1</c:v>
                </c:pt>
                <c:pt idx="171">
                  <c:v>1</c:v>
                </c:pt>
                <c:pt idx="172">
                  <c:v>1</c:v>
                </c:pt>
                <c:pt idx="173">
                  <c:v>1</c:v>
                </c:pt>
                <c:pt idx="174">
                  <c:v>1</c:v>
                </c:pt>
                <c:pt idx="175">
                  <c:v>1</c:v>
                </c:pt>
                <c:pt idx="176">
                  <c:v>1</c:v>
                </c:pt>
                <c:pt idx="177">
                  <c:v>1</c:v>
                </c:pt>
                <c:pt idx="178">
                  <c:v>1</c:v>
                </c:pt>
                <c:pt idx="179">
                  <c:v>1</c:v>
                </c:pt>
                <c:pt idx="180">
                  <c:v>1</c:v>
                </c:pt>
                <c:pt idx="181">
                  <c:v>1</c:v>
                </c:pt>
                <c:pt idx="182">
                  <c:v>1</c:v>
                </c:pt>
                <c:pt idx="183">
                  <c:v>1</c:v>
                </c:pt>
                <c:pt idx="184">
                  <c:v>1</c:v>
                </c:pt>
                <c:pt idx="185">
                  <c:v>1</c:v>
                </c:pt>
                <c:pt idx="186">
                  <c:v>1</c:v>
                </c:pt>
                <c:pt idx="187">
                  <c:v>1</c:v>
                </c:pt>
                <c:pt idx="188">
                  <c:v>1</c:v>
                </c:pt>
                <c:pt idx="189">
                  <c:v>1</c:v>
                </c:pt>
                <c:pt idx="190">
                  <c:v>1</c:v>
                </c:pt>
                <c:pt idx="191">
                  <c:v>1</c:v>
                </c:pt>
                <c:pt idx="192">
                  <c:v>1</c:v>
                </c:pt>
                <c:pt idx="193">
                  <c:v>1</c:v>
                </c:pt>
                <c:pt idx="194">
                  <c:v>1</c:v>
                </c:pt>
                <c:pt idx="195">
                  <c:v>1</c:v>
                </c:pt>
                <c:pt idx="196">
                  <c:v>1</c:v>
                </c:pt>
                <c:pt idx="197">
                  <c:v>1</c:v>
                </c:pt>
                <c:pt idx="198">
                  <c:v>1</c:v>
                </c:pt>
                <c:pt idx="199">
                  <c:v>1</c:v>
                </c:pt>
                <c:pt idx="200">
                  <c:v>1</c:v>
                </c:pt>
                <c:pt idx="201">
                  <c:v>1</c:v>
                </c:pt>
                <c:pt idx="202">
                  <c:v>1</c:v>
                </c:pt>
                <c:pt idx="203">
                  <c:v>1</c:v>
                </c:pt>
                <c:pt idx="204">
                  <c:v>1</c:v>
                </c:pt>
                <c:pt idx="205">
                  <c:v>1</c:v>
                </c:pt>
                <c:pt idx="206">
                  <c:v>1</c:v>
                </c:pt>
                <c:pt idx="207">
                  <c:v>1</c:v>
                </c:pt>
                <c:pt idx="208">
                  <c:v>1</c:v>
                </c:pt>
                <c:pt idx="209">
                  <c:v>1</c:v>
                </c:pt>
                <c:pt idx="210">
                  <c:v>1</c:v>
                </c:pt>
                <c:pt idx="211">
                  <c:v>1</c:v>
                </c:pt>
                <c:pt idx="212">
                  <c:v>1</c:v>
                </c:pt>
                <c:pt idx="213">
                  <c:v>1</c:v>
                </c:pt>
                <c:pt idx="214">
                  <c:v>1</c:v>
                </c:pt>
                <c:pt idx="215">
                  <c:v>1</c:v>
                </c:pt>
                <c:pt idx="216">
                  <c:v>1</c:v>
                </c:pt>
                <c:pt idx="217">
                  <c:v>1</c:v>
                </c:pt>
                <c:pt idx="218">
                  <c:v>1</c:v>
                </c:pt>
                <c:pt idx="219">
                  <c:v>1</c:v>
                </c:pt>
                <c:pt idx="220">
                  <c:v>1</c:v>
                </c:pt>
                <c:pt idx="221">
                  <c:v>1</c:v>
                </c:pt>
                <c:pt idx="222">
                  <c:v>1</c:v>
                </c:pt>
                <c:pt idx="223">
                  <c:v>1</c:v>
                </c:pt>
                <c:pt idx="224">
                  <c:v>1</c:v>
                </c:pt>
                <c:pt idx="225">
                  <c:v>1</c:v>
                </c:pt>
                <c:pt idx="226">
                  <c:v>1</c:v>
                </c:pt>
                <c:pt idx="227">
                  <c:v>1</c:v>
                </c:pt>
                <c:pt idx="228">
                  <c:v>1</c:v>
                </c:pt>
                <c:pt idx="229">
                  <c:v>1</c:v>
                </c:pt>
                <c:pt idx="230">
                  <c:v>1</c:v>
                </c:pt>
                <c:pt idx="231">
                  <c:v>1</c:v>
                </c:pt>
                <c:pt idx="232">
                  <c:v>1</c:v>
                </c:pt>
                <c:pt idx="233">
                  <c:v>1</c:v>
                </c:pt>
                <c:pt idx="234">
                  <c:v>1</c:v>
                </c:pt>
                <c:pt idx="235">
                  <c:v>1</c:v>
                </c:pt>
                <c:pt idx="236">
                  <c:v>1</c:v>
                </c:pt>
                <c:pt idx="237">
                  <c:v>1</c:v>
                </c:pt>
                <c:pt idx="238">
                  <c:v>1</c:v>
                </c:pt>
                <c:pt idx="239">
                  <c:v>1</c:v>
                </c:pt>
                <c:pt idx="240">
                  <c:v>1</c:v>
                </c:pt>
                <c:pt idx="241">
                  <c:v>1</c:v>
                </c:pt>
                <c:pt idx="242">
                  <c:v>1</c:v>
                </c:pt>
                <c:pt idx="243">
                  <c:v>1</c:v>
                </c:pt>
                <c:pt idx="244">
                  <c:v>1</c:v>
                </c:pt>
                <c:pt idx="245">
                  <c:v>1</c:v>
                </c:pt>
                <c:pt idx="246">
                  <c:v>1</c:v>
                </c:pt>
                <c:pt idx="247">
                  <c:v>1</c:v>
                </c:pt>
                <c:pt idx="248">
                  <c:v>1</c:v>
                </c:pt>
                <c:pt idx="249">
                  <c:v>1</c:v>
                </c:pt>
                <c:pt idx="250">
                  <c:v>1</c:v>
                </c:pt>
                <c:pt idx="251">
                  <c:v>1</c:v>
                </c:pt>
                <c:pt idx="252">
                  <c:v>1</c:v>
                </c:pt>
                <c:pt idx="253">
                  <c:v>1</c:v>
                </c:pt>
                <c:pt idx="254">
                  <c:v>1</c:v>
                </c:pt>
                <c:pt idx="255">
                  <c:v>1</c:v>
                </c:pt>
                <c:pt idx="256">
                  <c:v>1</c:v>
                </c:pt>
                <c:pt idx="257">
                  <c:v>1</c:v>
                </c:pt>
                <c:pt idx="258">
                  <c:v>1</c:v>
                </c:pt>
                <c:pt idx="259">
                  <c:v>1</c:v>
                </c:pt>
                <c:pt idx="260">
                  <c:v>1</c:v>
                </c:pt>
                <c:pt idx="261">
                  <c:v>1</c:v>
                </c:pt>
                <c:pt idx="262">
                  <c:v>1</c:v>
                </c:pt>
                <c:pt idx="263">
                  <c:v>1</c:v>
                </c:pt>
                <c:pt idx="264">
                  <c:v>1</c:v>
                </c:pt>
                <c:pt idx="265">
                  <c:v>1</c:v>
                </c:pt>
                <c:pt idx="266">
                  <c:v>1</c:v>
                </c:pt>
                <c:pt idx="267">
                  <c:v>1</c:v>
                </c:pt>
                <c:pt idx="268">
                  <c:v>1</c:v>
                </c:pt>
                <c:pt idx="269">
                  <c:v>1</c:v>
                </c:pt>
                <c:pt idx="270">
                  <c:v>1</c:v>
                </c:pt>
                <c:pt idx="271">
                  <c:v>1</c:v>
                </c:pt>
                <c:pt idx="272">
                  <c:v>1</c:v>
                </c:pt>
                <c:pt idx="273">
                  <c:v>1</c:v>
                </c:pt>
                <c:pt idx="274">
                  <c:v>1</c:v>
                </c:pt>
                <c:pt idx="275">
                  <c:v>1</c:v>
                </c:pt>
                <c:pt idx="276">
                  <c:v>1</c:v>
                </c:pt>
                <c:pt idx="277">
                  <c:v>1</c:v>
                </c:pt>
                <c:pt idx="278">
                  <c:v>1</c:v>
                </c:pt>
                <c:pt idx="279">
                  <c:v>1</c:v>
                </c:pt>
                <c:pt idx="280">
                  <c:v>1</c:v>
                </c:pt>
                <c:pt idx="281">
                  <c:v>1</c:v>
                </c:pt>
                <c:pt idx="282">
                  <c:v>1</c:v>
                </c:pt>
                <c:pt idx="283">
                  <c:v>1</c:v>
                </c:pt>
                <c:pt idx="284">
                  <c:v>1</c:v>
                </c:pt>
                <c:pt idx="285">
                  <c:v>1</c:v>
                </c:pt>
                <c:pt idx="286">
                  <c:v>1</c:v>
                </c:pt>
                <c:pt idx="287">
                  <c:v>1</c:v>
                </c:pt>
                <c:pt idx="288">
                  <c:v>1</c:v>
                </c:pt>
                <c:pt idx="289">
                  <c:v>1</c:v>
                </c:pt>
                <c:pt idx="290">
                  <c:v>1</c:v>
                </c:pt>
                <c:pt idx="291">
                  <c:v>1</c:v>
                </c:pt>
                <c:pt idx="292">
                  <c:v>1</c:v>
                </c:pt>
                <c:pt idx="293">
                  <c:v>1</c:v>
                </c:pt>
                <c:pt idx="294">
                  <c:v>1</c:v>
                </c:pt>
                <c:pt idx="295">
                  <c:v>1</c:v>
                </c:pt>
                <c:pt idx="296">
                  <c:v>1</c:v>
                </c:pt>
                <c:pt idx="297">
                  <c:v>1</c:v>
                </c:pt>
                <c:pt idx="298">
                  <c:v>1</c:v>
                </c:pt>
                <c:pt idx="299">
                  <c:v>1</c:v>
                </c:pt>
                <c:pt idx="300">
                  <c:v>1</c:v>
                </c:pt>
                <c:pt idx="301">
                  <c:v>1</c:v>
                </c:pt>
                <c:pt idx="302">
                  <c:v>1</c:v>
                </c:pt>
                <c:pt idx="303">
                  <c:v>1</c:v>
                </c:pt>
                <c:pt idx="304">
                  <c:v>1</c:v>
                </c:pt>
                <c:pt idx="305">
                  <c:v>1</c:v>
                </c:pt>
                <c:pt idx="306">
                  <c:v>1</c:v>
                </c:pt>
                <c:pt idx="307">
                  <c:v>1</c:v>
                </c:pt>
                <c:pt idx="308">
                  <c:v>1</c:v>
                </c:pt>
                <c:pt idx="309">
                  <c:v>1</c:v>
                </c:pt>
                <c:pt idx="310">
                  <c:v>1</c:v>
                </c:pt>
                <c:pt idx="311">
                  <c:v>1</c:v>
                </c:pt>
                <c:pt idx="312">
                  <c:v>1</c:v>
                </c:pt>
                <c:pt idx="313">
                  <c:v>1</c:v>
                </c:pt>
                <c:pt idx="314">
                  <c:v>1</c:v>
                </c:pt>
                <c:pt idx="315">
                  <c:v>1</c:v>
                </c:pt>
                <c:pt idx="316">
                  <c:v>1</c:v>
                </c:pt>
                <c:pt idx="317">
                  <c:v>1</c:v>
                </c:pt>
                <c:pt idx="318">
                  <c:v>1</c:v>
                </c:pt>
                <c:pt idx="319">
                  <c:v>1</c:v>
                </c:pt>
                <c:pt idx="320">
                  <c:v>1</c:v>
                </c:pt>
                <c:pt idx="321">
                  <c:v>1</c:v>
                </c:pt>
                <c:pt idx="322">
                  <c:v>1</c:v>
                </c:pt>
                <c:pt idx="323">
                  <c:v>1</c:v>
                </c:pt>
                <c:pt idx="324">
                  <c:v>1</c:v>
                </c:pt>
                <c:pt idx="325">
                  <c:v>1</c:v>
                </c:pt>
                <c:pt idx="326">
                  <c:v>1</c:v>
                </c:pt>
                <c:pt idx="327">
                  <c:v>1</c:v>
                </c:pt>
                <c:pt idx="328">
                  <c:v>1</c:v>
                </c:pt>
                <c:pt idx="329">
                  <c:v>1</c:v>
                </c:pt>
                <c:pt idx="330">
                  <c:v>1</c:v>
                </c:pt>
                <c:pt idx="331">
                  <c:v>1</c:v>
                </c:pt>
                <c:pt idx="332">
                  <c:v>1</c:v>
                </c:pt>
                <c:pt idx="333">
                  <c:v>1</c:v>
                </c:pt>
                <c:pt idx="334">
                  <c:v>1</c:v>
                </c:pt>
                <c:pt idx="335">
                  <c:v>1</c:v>
                </c:pt>
                <c:pt idx="336">
                  <c:v>1</c:v>
                </c:pt>
                <c:pt idx="337">
                  <c:v>1</c:v>
                </c:pt>
                <c:pt idx="338">
                  <c:v>1</c:v>
                </c:pt>
                <c:pt idx="339">
                  <c:v>1</c:v>
                </c:pt>
                <c:pt idx="340">
                  <c:v>1</c:v>
                </c:pt>
                <c:pt idx="341">
                  <c:v>1</c:v>
                </c:pt>
                <c:pt idx="342">
                  <c:v>1</c:v>
                </c:pt>
                <c:pt idx="343">
                  <c:v>1</c:v>
                </c:pt>
                <c:pt idx="344">
                  <c:v>1</c:v>
                </c:pt>
                <c:pt idx="345">
                  <c:v>1</c:v>
                </c:pt>
                <c:pt idx="346">
                  <c:v>1</c:v>
                </c:pt>
                <c:pt idx="347">
                  <c:v>1</c:v>
                </c:pt>
                <c:pt idx="348">
                  <c:v>1</c:v>
                </c:pt>
                <c:pt idx="349">
                  <c:v>1</c:v>
                </c:pt>
                <c:pt idx="350">
                  <c:v>1</c:v>
                </c:pt>
                <c:pt idx="351">
                  <c:v>1</c:v>
                </c:pt>
                <c:pt idx="352">
                  <c:v>1</c:v>
                </c:pt>
                <c:pt idx="353">
                  <c:v>1</c:v>
                </c:pt>
                <c:pt idx="354">
                  <c:v>1</c:v>
                </c:pt>
                <c:pt idx="355">
                  <c:v>1</c:v>
                </c:pt>
                <c:pt idx="356">
                  <c:v>1</c:v>
                </c:pt>
                <c:pt idx="357">
                  <c:v>1</c:v>
                </c:pt>
                <c:pt idx="358">
                  <c:v>1</c:v>
                </c:pt>
                <c:pt idx="359">
                  <c:v>1</c:v>
                </c:pt>
                <c:pt idx="360">
                  <c:v>1</c:v>
                </c:pt>
                <c:pt idx="361">
                  <c:v>1</c:v>
                </c:pt>
                <c:pt idx="362">
                  <c:v>1</c:v>
                </c:pt>
                <c:pt idx="363">
                  <c:v>1</c:v>
                </c:pt>
                <c:pt idx="364">
                  <c:v>1</c:v>
                </c:pt>
                <c:pt idx="365">
                  <c:v>1</c:v>
                </c:pt>
                <c:pt idx="366">
                  <c:v>1</c:v>
                </c:pt>
                <c:pt idx="367">
                  <c:v>1</c:v>
                </c:pt>
                <c:pt idx="368">
                  <c:v>1</c:v>
                </c:pt>
                <c:pt idx="369">
                  <c:v>1</c:v>
                </c:pt>
                <c:pt idx="370">
                  <c:v>1</c:v>
                </c:pt>
                <c:pt idx="371">
                  <c:v>1</c:v>
                </c:pt>
                <c:pt idx="372">
                  <c:v>1</c:v>
                </c:pt>
                <c:pt idx="373">
                  <c:v>1</c:v>
                </c:pt>
                <c:pt idx="374">
                  <c:v>1</c:v>
                </c:pt>
                <c:pt idx="375">
                  <c:v>1</c:v>
                </c:pt>
                <c:pt idx="376">
                  <c:v>1</c:v>
                </c:pt>
                <c:pt idx="377">
                  <c:v>1</c:v>
                </c:pt>
                <c:pt idx="378">
                  <c:v>1</c:v>
                </c:pt>
                <c:pt idx="379">
                  <c:v>1</c:v>
                </c:pt>
                <c:pt idx="380">
                  <c:v>1</c:v>
                </c:pt>
                <c:pt idx="381">
                  <c:v>1</c:v>
                </c:pt>
                <c:pt idx="382">
                  <c:v>1</c:v>
                </c:pt>
                <c:pt idx="383">
                  <c:v>1</c:v>
                </c:pt>
                <c:pt idx="384">
                  <c:v>1</c:v>
                </c:pt>
                <c:pt idx="385">
                  <c:v>1</c:v>
                </c:pt>
                <c:pt idx="386">
                  <c:v>1</c:v>
                </c:pt>
                <c:pt idx="387">
                  <c:v>1</c:v>
                </c:pt>
                <c:pt idx="388">
                  <c:v>1</c:v>
                </c:pt>
                <c:pt idx="389">
                  <c:v>1</c:v>
                </c:pt>
                <c:pt idx="390">
                  <c:v>1</c:v>
                </c:pt>
                <c:pt idx="391">
                  <c:v>1</c:v>
                </c:pt>
                <c:pt idx="392">
                  <c:v>1</c:v>
                </c:pt>
                <c:pt idx="393">
                  <c:v>1</c:v>
                </c:pt>
                <c:pt idx="394">
                  <c:v>1</c:v>
                </c:pt>
                <c:pt idx="395">
                  <c:v>1</c:v>
                </c:pt>
                <c:pt idx="396">
                  <c:v>1</c:v>
                </c:pt>
                <c:pt idx="397">
                  <c:v>1</c:v>
                </c:pt>
              </c:numCache>
            </c:numRef>
          </c:val>
          <c:smooth val="0"/>
        </c:ser>
        <c:ser>
          <c:idx val="2"/>
          <c:order val="2"/>
          <c:tx>
            <c:strRef>
              <c:f>Sheet1!$D$1</c:f>
              <c:strCache>
                <c:ptCount val="1"/>
                <c:pt idx="0">
                  <c:v>n10-n01</c:v>
                </c:pt>
              </c:strCache>
            </c:strRef>
          </c:tx>
          <c:spPr>
            <a:ln w="28575" cap="rnd">
              <a:solidFill>
                <a:schemeClr val="accent6">
                  <a:lumMod val="60000"/>
                  <a:lumOff val="40000"/>
                </a:schemeClr>
              </a:solidFill>
              <a:round/>
            </a:ln>
            <a:effectLst/>
          </c:spPr>
          <c:marker>
            <c:symbol val="none"/>
          </c:marker>
          <c:cat>
            <c:numRef>
              <c:f>Sheet1!$A$2:$A$399</c:f>
              <c:numCache>
                <c:formatCode>General</c:formatCode>
                <c:ptCount val="398"/>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numCache>
            </c:numRef>
          </c:cat>
          <c:val>
            <c:numRef>
              <c:f>Sheet1!$D$2:$D$399</c:f>
              <c:numCache>
                <c:formatCode>General</c:formatCode>
                <c:ptCount val="398"/>
                <c:pt idx="0">
                  <c:v>1</c:v>
                </c:pt>
                <c:pt idx="1">
                  <c:v>1</c:v>
                </c:pt>
                <c:pt idx="2">
                  <c:v>0.90909090909090895</c:v>
                </c:pt>
                <c:pt idx="3">
                  <c:v>0.82644628099173501</c:v>
                </c:pt>
                <c:pt idx="4">
                  <c:v>0.68301345536506997</c:v>
                </c:pt>
                <c:pt idx="5">
                  <c:v>0.68301345536506997</c:v>
                </c:pt>
                <c:pt idx="6">
                  <c:v>0.68301345536506997</c:v>
                </c:pt>
                <c:pt idx="7">
                  <c:v>0.68301345536506997</c:v>
                </c:pt>
                <c:pt idx="8">
                  <c:v>0.68301345536506997</c:v>
                </c:pt>
                <c:pt idx="9">
                  <c:v>0.68301345536506997</c:v>
                </c:pt>
                <c:pt idx="10">
                  <c:v>0.68301345536506997</c:v>
                </c:pt>
                <c:pt idx="11">
                  <c:v>0.68301345536506997</c:v>
                </c:pt>
                <c:pt idx="12">
                  <c:v>0.68301345536506997</c:v>
                </c:pt>
                <c:pt idx="13">
                  <c:v>0.68301345536506997</c:v>
                </c:pt>
                <c:pt idx="14">
                  <c:v>0.68301345536506997</c:v>
                </c:pt>
                <c:pt idx="15">
                  <c:v>0.68301345536506997</c:v>
                </c:pt>
                <c:pt idx="16">
                  <c:v>0.68301345536506997</c:v>
                </c:pt>
                <c:pt idx="17">
                  <c:v>0.75131480090157698</c:v>
                </c:pt>
                <c:pt idx="18">
                  <c:v>0.75131480090157698</c:v>
                </c:pt>
                <c:pt idx="19">
                  <c:v>0.68301345536506997</c:v>
                </c:pt>
                <c:pt idx="20">
                  <c:v>0.564473930053777</c:v>
                </c:pt>
                <c:pt idx="21">
                  <c:v>0.564473930053777</c:v>
                </c:pt>
                <c:pt idx="22">
                  <c:v>0.564473930053777</c:v>
                </c:pt>
                <c:pt idx="23">
                  <c:v>0.564473930053777</c:v>
                </c:pt>
                <c:pt idx="24">
                  <c:v>0.564473930053777</c:v>
                </c:pt>
                <c:pt idx="25">
                  <c:v>0.564473930053777</c:v>
                </c:pt>
                <c:pt idx="26">
                  <c:v>0.564473930053777</c:v>
                </c:pt>
                <c:pt idx="27">
                  <c:v>0.564473930053777</c:v>
                </c:pt>
                <c:pt idx="28">
                  <c:v>0.564473930053777</c:v>
                </c:pt>
                <c:pt idx="29">
                  <c:v>0.564473930053777</c:v>
                </c:pt>
                <c:pt idx="30">
                  <c:v>0.564473930053777</c:v>
                </c:pt>
                <c:pt idx="31">
                  <c:v>0.564473930053777</c:v>
                </c:pt>
                <c:pt idx="32">
                  <c:v>0.564473930053777</c:v>
                </c:pt>
                <c:pt idx="33">
                  <c:v>0.62092132305915504</c:v>
                </c:pt>
                <c:pt idx="34">
                  <c:v>0.62092132305915504</c:v>
                </c:pt>
                <c:pt idx="35">
                  <c:v>0.564473930053777</c:v>
                </c:pt>
                <c:pt idx="36">
                  <c:v>0.46650738020973298</c:v>
                </c:pt>
                <c:pt idx="37">
                  <c:v>0.46650738020973298</c:v>
                </c:pt>
                <c:pt idx="38">
                  <c:v>0.46650738020973298</c:v>
                </c:pt>
                <c:pt idx="39">
                  <c:v>0.46650738020973298</c:v>
                </c:pt>
                <c:pt idx="40">
                  <c:v>0.46650738020973298</c:v>
                </c:pt>
                <c:pt idx="41">
                  <c:v>0.46650738020973298</c:v>
                </c:pt>
                <c:pt idx="42">
                  <c:v>0.46650738020973298</c:v>
                </c:pt>
                <c:pt idx="43">
                  <c:v>0.46650738020973298</c:v>
                </c:pt>
                <c:pt idx="44">
                  <c:v>0.46650738020973298</c:v>
                </c:pt>
                <c:pt idx="45">
                  <c:v>0.46650738020973298</c:v>
                </c:pt>
                <c:pt idx="46">
                  <c:v>0.46650738020973298</c:v>
                </c:pt>
                <c:pt idx="47">
                  <c:v>0.46650738020973298</c:v>
                </c:pt>
                <c:pt idx="48">
                  <c:v>0.46650738020973298</c:v>
                </c:pt>
                <c:pt idx="49">
                  <c:v>0.51315811823070601</c:v>
                </c:pt>
                <c:pt idx="50">
                  <c:v>0.51315811823070601</c:v>
                </c:pt>
                <c:pt idx="51">
                  <c:v>0.46650738020973298</c:v>
                </c:pt>
                <c:pt idx="52">
                  <c:v>0.38554328942953098</c:v>
                </c:pt>
                <c:pt idx="53">
                  <c:v>0.38554328942953098</c:v>
                </c:pt>
                <c:pt idx="54">
                  <c:v>0.38554328942953098</c:v>
                </c:pt>
                <c:pt idx="55">
                  <c:v>0.38554328942953098</c:v>
                </c:pt>
                <c:pt idx="56">
                  <c:v>0.38554328942953098</c:v>
                </c:pt>
                <c:pt idx="57">
                  <c:v>0.38554328942953098</c:v>
                </c:pt>
                <c:pt idx="58">
                  <c:v>0.38554328942953098</c:v>
                </c:pt>
                <c:pt idx="59">
                  <c:v>0.38554328942953098</c:v>
                </c:pt>
                <c:pt idx="60">
                  <c:v>0.38554328942953098</c:v>
                </c:pt>
                <c:pt idx="61">
                  <c:v>0.38554328942953098</c:v>
                </c:pt>
                <c:pt idx="62">
                  <c:v>0.38554328942953098</c:v>
                </c:pt>
                <c:pt idx="63">
                  <c:v>0.38554328942953098</c:v>
                </c:pt>
                <c:pt idx="64">
                  <c:v>0.38554328942953098</c:v>
                </c:pt>
                <c:pt idx="65">
                  <c:v>0.424097618372484</c:v>
                </c:pt>
                <c:pt idx="66">
                  <c:v>0.424097618372484</c:v>
                </c:pt>
                <c:pt idx="67">
                  <c:v>0.38554328942953098</c:v>
                </c:pt>
                <c:pt idx="68">
                  <c:v>0.31863081771035601</c:v>
                </c:pt>
                <c:pt idx="69">
                  <c:v>0.31863081771035601</c:v>
                </c:pt>
                <c:pt idx="70">
                  <c:v>0.31863081771035601</c:v>
                </c:pt>
                <c:pt idx="71">
                  <c:v>0.31863081771035601</c:v>
                </c:pt>
                <c:pt idx="72">
                  <c:v>0.31863081771035601</c:v>
                </c:pt>
                <c:pt idx="73">
                  <c:v>0.31863081771035601</c:v>
                </c:pt>
                <c:pt idx="74">
                  <c:v>0.31863081771035601</c:v>
                </c:pt>
                <c:pt idx="75">
                  <c:v>0.31863081771035601</c:v>
                </c:pt>
                <c:pt idx="76">
                  <c:v>0.31863081771035601</c:v>
                </c:pt>
                <c:pt idx="77">
                  <c:v>0.31863081771035601</c:v>
                </c:pt>
                <c:pt idx="78">
                  <c:v>0.31863081771035601</c:v>
                </c:pt>
                <c:pt idx="79">
                  <c:v>0.31863081771035601</c:v>
                </c:pt>
                <c:pt idx="80">
                  <c:v>0.31863081771035601</c:v>
                </c:pt>
                <c:pt idx="81">
                  <c:v>0.35049389948139198</c:v>
                </c:pt>
                <c:pt idx="82">
                  <c:v>0.35049389948139198</c:v>
                </c:pt>
                <c:pt idx="83">
                  <c:v>0.31863081771035601</c:v>
                </c:pt>
                <c:pt idx="84">
                  <c:v>0.26333125430607901</c:v>
                </c:pt>
                <c:pt idx="85">
                  <c:v>0.26333125430607901</c:v>
                </c:pt>
                <c:pt idx="86">
                  <c:v>0.26333125430607901</c:v>
                </c:pt>
                <c:pt idx="87">
                  <c:v>0.26333125430607901</c:v>
                </c:pt>
                <c:pt idx="88">
                  <c:v>0.26333125430607901</c:v>
                </c:pt>
                <c:pt idx="89">
                  <c:v>0.26333125430607901</c:v>
                </c:pt>
                <c:pt idx="90">
                  <c:v>0.26333125430607901</c:v>
                </c:pt>
                <c:pt idx="91">
                  <c:v>0.26333125430607901</c:v>
                </c:pt>
                <c:pt idx="92">
                  <c:v>0.26333125430607901</c:v>
                </c:pt>
                <c:pt idx="93">
                  <c:v>0.26333125430607901</c:v>
                </c:pt>
                <c:pt idx="94">
                  <c:v>0.26333125430607901</c:v>
                </c:pt>
                <c:pt idx="95">
                  <c:v>0.26333125430607901</c:v>
                </c:pt>
                <c:pt idx="96">
                  <c:v>0.26333125430607901</c:v>
                </c:pt>
                <c:pt idx="97">
                  <c:v>0.28966437973668702</c:v>
                </c:pt>
                <c:pt idx="98">
                  <c:v>0.28966437973668702</c:v>
                </c:pt>
                <c:pt idx="99">
                  <c:v>0.26333125430607901</c:v>
                </c:pt>
                <c:pt idx="100">
                  <c:v>0.217629135790148</c:v>
                </c:pt>
                <c:pt idx="101">
                  <c:v>0.217629135790148</c:v>
                </c:pt>
                <c:pt idx="102">
                  <c:v>0.217629135790148</c:v>
                </c:pt>
                <c:pt idx="103">
                  <c:v>0.217629135790148</c:v>
                </c:pt>
                <c:pt idx="104">
                  <c:v>0.217629135790148</c:v>
                </c:pt>
                <c:pt idx="105">
                  <c:v>0.217629135790148</c:v>
                </c:pt>
                <c:pt idx="106">
                  <c:v>0.217629135790148</c:v>
                </c:pt>
                <c:pt idx="107">
                  <c:v>0.217629135790148</c:v>
                </c:pt>
                <c:pt idx="108">
                  <c:v>0.217629135790148</c:v>
                </c:pt>
                <c:pt idx="109">
                  <c:v>0.217629135790148</c:v>
                </c:pt>
                <c:pt idx="110">
                  <c:v>0.217629135790148</c:v>
                </c:pt>
                <c:pt idx="111">
                  <c:v>0.217629135790148</c:v>
                </c:pt>
                <c:pt idx="112">
                  <c:v>0.217629135790148</c:v>
                </c:pt>
                <c:pt idx="113">
                  <c:v>0.239392049369163</c:v>
                </c:pt>
                <c:pt idx="114">
                  <c:v>0.239392049369163</c:v>
                </c:pt>
                <c:pt idx="115">
                  <c:v>0.217629135790148</c:v>
                </c:pt>
                <c:pt idx="116">
                  <c:v>0.179858789909213</c:v>
                </c:pt>
                <c:pt idx="117">
                  <c:v>0.179858789909213</c:v>
                </c:pt>
                <c:pt idx="118">
                  <c:v>0.179858789909213</c:v>
                </c:pt>
                <c:pt idx="119">
                  <c:v>0.179858789909213</c:v>
                </c:pt>
                <c:pt idx="120">
                  <c:v>0.179858789909213</c:v>
                </c:pt>
                <c:pt idx="121">
                  <c:v>0.179858789909213</c:v>
                </c:pt>
                <c:pt idx="122">
                  <c:v>0.179858789909213</c:v>
                </c:pt>
                <c:pt idx="123">
                  <c:v>0.179858789909213</c:v>
                </c:pt>
                <c:pt idx="124">
                  <c:v>0.179858789909213</c:v>
                </c:pt>
                <c:pt idx="125">
                  <c:v>0.179858789909213</c:v>
                </c:pt>
                <c:pt idx="126">
                  <c:v>0.179858789909213</c:v>
                </c:pt>
                <c:pt idx="127">
                  <c:v>0.179858789909213</c:v>
                </c:pt>
                <c:pt idx="128">
                  <c:v>0.179858789909213</c:v>
                </c:pt>
                <c:pt idx="129">
                  <c:v>0.197844668900135</c:v>
                </c:pt>
                <c:pt idx="130">
                  <c:v>0.197844668900135</c:v>
                </c:pt>
                <c:pt idx="131">
                  <c:v>0.179858789909213</c:v>
                </c:pt>
                <c:pt idx="132">
                  <c:v>0.14864362802414299</c:v>
                </c:pt>
                <c:pt idx="133">
                  <c:v>0.14864362802414299</c:v>
                </c:pt>
                <c:pt idx="134">
                  <c:v>0.14864362802414299</c:v>
                </c:pt>
                <c:pt idx="135">
                  <c:v>0.14864362802414299</c:v>
                </c:pt>
                <c:pt idx="136">
                  <c:v>0.14864362802414299</c:v>
                </c:pt>
                <c:pt idx="137">
                  <c:v>0.14864362802414299</c:v>
                </c:pt>
                <c:pt idx="138">
                  <c:v>0.14864362802414299</c:v>
                </c:pt>
                <c:pt idx="139">
                  <c:v>0.14864362802414299</c:v>
                </c:pt>
                <c:pt idx="140">
                  <c:v>0.14864362802414299</c:v>
                </c:pt>
                <c:pt idx="141">
                  <c:v>0.14864362802414299</c:v>
                </c:pt>
                <c:pt idx="142">
                  <c:v>0.14864362802414299</c:v>
                </c:pt>
                <c:pt idx="143">
                  <c:v>0.14864362802414299</c:v>
                </c:pt>
                <c:pt idx="144">
                  <c:v>0.14864362802414299</c:v>
                </c:pt>
                <c:pt idx="145">
                  <c:v>0.16350799082655701</c:v>
                </c:pt>
                <c:pt idx="146">
                  <c:v>0.16350799082655701</c:v>
                </c:pt>
                <c:pt idx="147">
                  <c:v>0.14864362802414299</c:v>
                </c:pt>
                <c:pt idx="148">
                  <c:v>0.122845973573672</c:v>
                </c:pt>
                <c:pt idx="149">
                  <c:v>0.122845973573672</c:v>
                </c:pt>
                <c:pt idx="150">
                  <c:v>0.122845973573672</c:v>
                </c:pt>
                <c:pt idx="151">
                  <c:v>0.122845973573672</c:v>
                </c:pt>
                <c:pt idx="152">
                  <c:v>0.122845973573672</c:v>
                </c:pt>
                <c:pt idx="153">
                  <c:v>0.122845973573672</c:v>
                </c:pt>
                <c:pt idx="154">
                  <c:v>0.122845973573672</c:v>
                </c:pt>
                <c:pt idx="155">
                  <c:v>0.122845973573672</c:v>
                </c:pt>
                <c:pt idx="156">
                  <c:v>0.122845973573672</c:v>
                </c:pt>
                <c:pt idx="157">
                  <c:v>0.122845973573672</c:v>
                </c:pt>
                <c:pt idx="158">
                  <c:v>0.122845973573672</c:v>
                </c:pt>
                <c:pt idx="159">
                  <c:v>0.122845973573672</c:v>
                </c:pt>
                <c:pt idx="160">
                  <c:v>0.122845973573672</c:v>
                </c:pt>
                <c:pt idx="161">
                  <c:v>0.135130570931039</c:v>
                </c:pt>
                <c:pt idx="162">
                  <c:v>0.135130570931039</c:v>
                </c:pt>
                <c:pt idx="163">
                  <c:v>0.122845973573672</c:v>
                </c:pt>
                <c:pt idx="164">
                  <c:v>0.10152559799477</c:v>
                </c:pt>
                <c:pt idx="165">
                  <c:v>0.10152559799477</c:v>
                </c:pt>
                <c:pt idx="166">
                  <c:v>0.10152559799477</c:v>
                </c:pt>
                <c:pt idx="167">
                  <c:v>0.10152559799477</c:v>
                </c:pt>
                <c:pt idx="168">
                  <c:v>0.10152559799477</c:v>
                </c:pt>
                <c:pt idx="169">
                  <c:v>0.10152559799477</c:v>
                </c:pt>
                <c:pt idx="170">
                  <c:v>0.10152559799477</c:v>
                </c:pt>
                <c:pt idx="171">
                  <c:v>0.10152559799477</c:v>
                </c:pt>
                <c:pt idx="172">
                  <c:v>0.10152559799477</c:v>
                </c:pt>
                <c:pt idx="173">
                  <c:v>0.10152559799477</c:v>
                </c:pt>
                <c:pt idx="174">
                  <c:v>0.10152559799477</c:v>
                </c:pt>
                <c:pt idx="175">
                  <c:v>0.10152559799477</c:v>
                </c:pt>
                <c:pt idx="176">
                  <c:v>0.10152559799477</c:v>
                </c:pt>
                <c:pt idx="177">
                  <c:v>0.111678157794247</c:v>
                </c:pt>
                <c:pt idx="178">
                  <c:v>0.111678157794247</c:v>
                </c:pt>
                <c:pt idx="179">
                  <c:v>0.10152559799477</c:v>
                </c:pt>
                <c:pt idx="180">
                  <c:v>8.3905452888240001E-2</c:v>
                </c:pt>
                <c:pt idx="181">
                  <c:v>8.3905452888240001E-2</c:v>
                </c:pt>
                <c:pt idx="182">
                  <c:v>8.3905452888240001E-2</c:v>
                </c:pt>
                <c:pt idx="183">
                  <c:v>8.3905452888240001E-2</c:v>
                </c:pt>
                <c:pt idx="184">
                  <c:v>8.3905452888240001E-2</c:v>
                </c:pt>
                <c:pt idx="185">
                  <c:v>8.3905452888240001E-2</c:v>
                </c:pt>
                <c:pt idx="186">
                  <c:v>8.3905452888240001E-2</c:v>
                </c:pt>
                <c:pt idx="187">
                  <c:v>8.3905452888240001E-2</c:v>
                </c:pt>
                <c:pt idx="188">
                  <c:v>8.3905452888240001E-2</c:v>
                </c:pt>
                <c:pt idx="189">
                  <c:v>8.3905452888240001E-2</c:v>
                </c:pt>
                <c:pt idx="190">
                  <c:v>8.3905452888240001E-2</c:v>
                </c:pt>
                <c:pt idx="191">
                  <c:v>8.3905452888240001E-2</c:v>
                </c:pt>
                <c:pt idx="192">
                  <c:v>8.3905452888240001E-2</c:v>
                </c:pt>
                <c:pt idx="193">
                  <c:v>-9.2295998177064006E-2</c:v>
                </c:pt>
                <c:pt idx="194">
                  <c:v>7.6277684443854493E-2</c:v>
                </c:pt>
                <c:pt idx="195">
                  <c:v>-6.9343349494413203E-2</c:v>
                </c:pt>
                <c:pt idx="196">
                  <c:v>5.7308553301167901E-2</c:v>
                </c:pt>
                <c:pt idx="197">
                  <c:v>5.7308553301167901E-2</c:v>
                </c:pt>
                <c:pt idx="198">
                  <c:v>5.7308553301167901E-2</c:v>
                </c:pt>
                <c:pt idx="199">
                  <c:v>5.7308553301167901E-2</c:v>
                </c:pt>
                <c:pt idx="200">
                  <c:v>5.7308553301167901E-2</c:v>
                </c:pt>
                <c:pt idx="201">
                  <c:v>5.7308553301167901E-2</c:v>
                </c:pt>
                <c:pt idx="202">
                  <c:v>5.7308553301167901E-2</c:v>
                </c:pt>
                <c:pt idx="203">
                  <c:v>5.7308553301167901E-2</c:v>
                </c:pt>
                <c:pt idx="204">
                  <c:v>5.7308553301167901E-2</c:v>
                </c:pt>
                <c:pt idx="205">
                  <c:v>5.7308553301167901E-2</c:v>
                </c:pt>
                <c:pt idx="206">
                  <c:v>5.7308553301167901E-2</c:v>
                </c:pt>
                <c:pt idx="207">
                  <c:v>5.7308553301167901E-2</c:v>
                </c:pt>
                <c:pt idx="208">
                  <c:v>5.7308553301167901E-2</c:v>
                </c:pt>
                <c:pt idx="209">
                  <c:v>-6.3039408631284696E-2</c:v>
                </c:pt>
                <c:pt idx="210">
                  <c:v>5.2098684819243499E-2</c:v>
                </c:pt>
                <c:pt idx="211">
                  <c:v>-4.7362440744766802E-2</c:v>
                </c:pt>
                <c:pt idx="212">
                  <c:v>3.9142513012203999E-2</c:v>
                </c:pt>
                <c:pt idx="213">
                  <c:v>3.9142513012203999E-2</c:v>
                </c:pt>
                <c:pt idx="214">
                  <c:v>3.9142513012203999E-2</c:v>
                </c:pt>
                <c:pt idx="215">
                  <c:v>3.9142513012203999E-2</c:v>
                </c:pt>
                <c:pt idx="216">
                  <c:v>3.9142513012203999E-2</c:v>
                </c:pt>
                <c:pt idx="217">
                  <c:v>3.9142513012203999E-2</c:v>
                </c:pt>
                <c:pt idx="218">
                  <c:v>3.9142513012203999E-2</c:v>
                </c:pt>
                <c:pt idx="219">
                  <c:v>3.9142513012203999E-2</c:v>
                </c:pt>
                <c:pt idx="220">
                  <c:v>3.9142513012203999E-2</c:v>
                </c:pt>
                <c:pt idx="221">
                  <c:v>3.9142513012203999E-2</c:v>
                </c:pt>
                <c:pt idx="222">
                  <c:v>3.9142513012203999E-2</c:v>
                </c:pt>
                <c:pt idx="223">
                  <c:v>3.9142513012203999E-2</c:v>
                </c:pt>
                <c:pt idx="224">
                  <c:v>3.9142513012203999E-2</c:v>
                </c:pt>
                <c:pt idx="225">
                  <c:v>-4.3056764313424402E-2</c:v>
                </c:pt>
                <c:pt idx="226">
                  <c:v>3.5584102738367297E-2</c:v>
                </c:pt>
                <c:pt idx="227">
                  <c:v>-3.2349184307606603E-2</c:v>
                </c:pt>
                <c:pt idx="228">
                  <c:v>2.67348630641377E-2</c:v>
                </c:pt>
                <c:pt idx="229">
                  <c:v>2.67348630641377E-2</c:v>
                </c:pt>
                <c:pt idx="230">
                  <c:v>2.67348630641377E-2</c:v>
                </c:pt>
                <c:pt idx="231">
                  <c:v>2.67348630641377E-2</c:v>
                </c:pt>
                <c:pt idx="232">
                  <c:v>2.67348630641377E-2</c:v>
                </c:pt>
                <c:pt idx="233">
                  <c:v>2.67348630641377E-2</c:v>
                </c:pt>
                <c:pt idx="234">
                  <c:v>2.67348630641377E-2</c:v>
                </c:pt>
                <c:pt idx="235">
                  <c:v>2.67348630641377E-2</c:v>
                </c:pt>
                <c:pt idx="236">
                  <c:v>2.67348630641377E-2</c:v>
                </c:pt>
                <c:pt idx="237">
                  <c:v>2.67348630641377E-2</c:v>
                </c:pt>
                <c:pt idx="238">
                  <c:v>2.67348630641377E-2</c:v>
                </c:pt>
                <c:pt idx="239">
                  <c:v>2.67348630641377E-2</c:v>
                </c:pt>
                <c:pt idx="240">
                  <c:v>2.67348630641377E-2</c:v>
                </c:pt>
                <c:pt idx="241">
                  <c:v>-2.9408349370551399E-2</c:v>
                </c:pt>
                <c:pt idx="242">
                  <c:v>2.4304420967397902E-2</c:v>
                </c:pt>
                <c:pt idx="243">
                  <c:v>-2.20949281521799E-2</c:v>
                </c:pt>
                <c:pt idx="244">
                  <c:v>1.8260271200148601E-2</c:v>
                </c:pt>
                <c:pt idx="245">
                  <c:v>1.8260271200148601E-2</c:v>
                </c:pt>
                <c:pt idx="246">
                  <c:v>1.8260271200148601E-2</c:v>
                </c:pt>
                <c:pt idx="247">
                  <c:v>1.8260271200148601E-2</c:v>
                </c:pt>
                <c:pt idx="248">
                  <c:v>1.8260271200148601E-2</c:v>
                </c:pt>
                <c:pt idx="249">
                  <c:v>1.8260271200148601E-2</c:v>
                </c:pt>
                <c:pt idx="250">
                  <c:v>1.8260271200148601E-2</c:v>
                </c:pt>
                <c:pt idx="251">
                  <c:v>1.8260271200148601E-2</c:v>
                </c:pt>
                <c:pt idx="252">
                  <c:v>1.8260271200148601E-2</c:v>
                </c:pt>
                <c:pt idx="253">
                  <c:v>1.8260271200148601E-2</c:v>
                </c:pt>
                <c:pt idx="254">
                  <c:v>1.8260271200148601E-2</c:v>
                </c:pt>
                <c:pt idx="255">
                  <c:v>1.8260271200148601E-2</c:v>
                </c:pt>
                <c:pt idx="256">
                  <c:v>1.8260271200148601E-2</c:v>
                </c:pt>
                <c:pt idx="257">
                  <c:v>-2.0086298320163499E-2</c:v>
                </c:pt>
                <c:pt idx="258">
                  <c:v>1.6600246545589701E-2</c:v>
                </c:pt>
                <c:pt idx="259">
                  <c:v>-1.50911332232633E-2</c:v>
                </c:pt>
                <c:pt idx="260">
                  <c:v>1.2472010928316801E-2</c:v>
                </c:pt>
                <c:pt idx="261">
                  <c:v>1.2472010928316801E-2</c:v>
                </c:pt>
                <c:pt idx="262">
                  <c:v>1.2472010928316801E-2</c:v>
                </c:pt>
                <c:pt idx="263">
                  <c:v>1.2472010928316801E-2</c:v>
                </c:pt>
                <c:pt idx="264">
                  <c:v>1.2472010928316801E-2</c:v>
                </c:pt>
                <c:pt idx="265">
                  <c:v>1.2472010928316801E-2</c:v>
                </c:pt>
                <c:pt idx="266">
                  <c:v>1.2472010928316801E-2</c:v>
                </c:pt>
                <c:pt idx="267">
                  <c:v>1.2472010928316801E-2</c:v>
                </c:pt>
                <c:pt idx="268">
                  <c:v>1.2472010928316801E-2</c:v>
                </c:pt>
                <c:pt idx="269">
                  <c:v>1.2472010928316801E-2</c:v>
                </c:pt>
                <c:pt idx="270">
                  <c:v>1.2472010928316801E-2</c:v>
                </c:pt>
                <c:pt idx="271">
                  <c:v>1.2472010928316801E-2</c:v>
                </c:pt>
                <c:pt idx="272">
                  <c:v>1.2472010928316801E-2</c:v>
                </c:pt>
                <c:pt idx="273">
                  <c:v>-1.3719212021148499E-2</c:v>
                </c:pt>
                <c:pt idx="274">
                  <c:v>1.13381917530153E-2</c:v>
                </c:pt>
                <c:pt idx="275">
                  <c:v>-1.03074470481957E-2</c:v>
                </c:pt>
                <c:pt idx="276">
                  <c:v>8.5185512795006007E-3</c:v>
                </c:pt>
                <c:pt idx="277">
                  <c:v>8.5185512795006007E-3</c:v>
                </c:pt>
                <c:pt idx="278">
                  <c:v>8.5185512795006007E-3</c:v>
                </c:pt>
                <c:pt idx="279">
                  <c:v>8.5185512795006007E-3</c:v>
                </c:pt>
                <c:pt idx="280">
                  <c:v>8.5185512795006007E-3</c:v>
                </c:pt>
                <c:pt idx="281">
                  <c:v>8.5185512795006007E-3</c:v>
                </c:pt>
                <c:pt idx="282">
                  <c:v>8.5185512795006007E-3</c:v>
                </c:pt>
                <c:pt idx="283">
                  <c:v>8.5185512795006007E-3</c:v>
                </c:pt>
                <c:pt idx="284">
                  <c:v>8.5185512795006007E-3</c:v>
                </c:pt>
                <c:pt idx="285">
                  <c:v>8.5185512795006007E-3</c:v>
                </c:pt>
                <c:pt idx="286">
                  <c:v>8.5185512795006007E-3</c:v>
                </c:pt>
                <c:pt idx="287">
                  <c:v>8.5185512795006007E-3</c:v>
                </c:pt>
                <c:pt idx="288">
                  <c:v>8.5185512795006007E-3</c:v>
                </c:pt>
                <c:pt idx="289">
                  <c:v>-9.37040640745067E-3</c:v>
                </c:pt>
                <c:pt idx="290">
                  <c:v>7.74413752681873E-3</c:v>
                </c:pt>
                <c:pt idx="291">
                  <c:v>-7.0401250243806602E-3</c:v>
                </c:pt>
                <c:pt idx="292">
                  <c:v>5.8182851441162496E-3</c:v>
                </c:pt>
                <c:pt idx="293">
                  <c:v>5.8182851441162496E-3</c:v>
                </c:pt>
                <c:pt idx="294">
                  <c:v>5.8182851441162496E-3</c:v>
                </c:pt>
                <c:pt idx="295">
                  <c:v>5.8182851441162496E-3</c:v>
                </c:pt>
                <c:pt idx="296">
                  <c:v>5.8182851441162496E-3</c:v>
                </c:pt>
                <c:pt idx="297">
                  <c:v>5.8182851441162496E-3</c:v>
                </c:pt>
                <c:pt idx="298">
                  <c:v>5.8182851441162496E-3</c:v>
                </c:pt>
                <c:pt idx="299">
                  <c:v>5.8182851441162496E-3</c:v>
                </c:pt>
                <c:pt idx="300">
                  <c:v>5.8182851441162496E-3</c:v>
                </c:pt>
                <c:pt idx="301">
                  <c:v>5.8182851441162496E-3</c:v>
                </c:pt>
                <c:pt idx="302">
                  <c:v>5.8182851441162496E-3</c:v>
                </c:pt>
                <c:pt idx="303">
                  <c:v>5.8182851441162496E-3</c:v>
                </c:pt>
                <c:pt idx="304">
                  <c:v>5.8182851441162496E-3</c:v>
                </c:pt>
                <c:pt idx="305">
                  <c:v>-6.4001136585278796E-3</c:v>
                </c:pt>
                <c:pt idx="306">
                  <c:v>5.2893501310147702E-3</c:v>
                </c:pt>
                <c:pt idx="307">
                  <c:v>-4.8085001191043404E-3</c:v>
                </c:pt>
                <c:pt idx="308">
                  <c:v>3.9739670405820899E-3</c:v>
                </c:pt>
                <c:pt idx="309">
                  <c:v>3.9739670405820899E-3</c:v>
                </c:pt>
                <c:pt idx="310">
                  <c:v>3.9739670405820899E-3</c:v>
                </c:pt>
                <c:pt idx="311">
                  <c:v>3.9739670405820899E-3</c:v>
                </c:pt>
                <c:pt idx="312">
                  <c:v>3.9739670405820899E-3</c:v>
                </c:pt>
                <c:pt idx="313">
                  <c:v>3.9739670405820899E-3</c:v>
                </c:pt>
                <c:pt idx="314">
                  <c:v>3.9739670405820899E-3</c:v>
                </c:pt>
                <c:pt idx="315">
                  <c:v>3.9739670405820899E-3</c:v>
                </c:pt>
                <c:pt idx="316">
                  <c:v>3.9739670405820899E-3</c:v>
                </c:pt>
                <c:pt idx="317">
                  <c:v>3.9739670405820899E-3</c:v>
                </c:pt>
                <c:pt idx="318">
                  <c:v>3.9739670405820899E-3</c:v>
                </c:pt>
                <c:pt idx="319">
                  <c:v>3.9739670405820899E-3</c:v>
                </c:pt>
                <c:pt idx="320">
                  <c:v>3.9739670405820899E-3</c:v>
                </c:pt>
                <c:pt idx="321">
                  <c:v>-4.37136374464031E-3</c:v>
                </c:pt>
                <c:pt idx="322">
                  <c:v>3.6126973096200902E-3</c:v>
                </c:pt>
                <c:pt idx="323">
                  <c:v>-3.2842702814728001E-3</c:v>
                </c:pt>
                <c:pt idx="324">
                  <c:v>2.7142729598948799E-3</c:v>
                </c:pt>
                <c:pt idx="325">
                  <c:v>2.7142729598948799E-3</c:v>
                </c:pt>
                <c:pt idx="326">
                  <c:v>2.7142729598948799E-3</c:v>
                </c:pt>
                <c:pt idx="327">
                  <c:v>2.7142729598948799E-3</c:v>
                </c:pt>
                <c:pt idx="328">
                  <c:v>2.7142729598948799E-3</c:v>
                </c:pt>
                <c:pt idx="329">
                  <c:v>2.7142729598948799E-3</c:v>
                </c:pt>
                <c:pt idx="330">
                  <c:v>2.7142729598948799E-3</c:v>
                </c:pt>
                <c:pt idx="331">
                  <c:v>2.7142729598948799E-3</c:v>
                </c:pt>
                <c:pt idx="332">
                  <c:v>2.7142729598948799E-3</c:v>
                </c:pt>
                <c:pt idx="333">
                  <c:v>2.7142729598948799E-3</c:v>
                </c:pt>
                <c:pt idx="334">
                  <c:v>2.7142729598948799E-3</c:v>
                </c:pt>
                <c:pt idx="335">
                  <c:v>2.7142729598948799E-3</c:v>
                </c:pt>
                <c:pt idx="336">
                  <c:v>2.7142729598948799E-3</c:v>
                </c:pt>
                <c:pt idx="337">
                  <c:v>-2.9857002558843701E-3</c:v>
                </c:pt>
                <c:pt idx="338">
                  <c:v>2.4675208726317099E-3</c:v>
                </c:pt>
                <c:pt idx="339">
                  <c:v>-2.2432007933015502E-3</c:v>
                </c:pt>
                <c:pt idx="340">
                  <c:v>1.85388495314178E-3</c:v>
                </c:pt>
                <c:pt idx="341">
                  <c:v>1.85388495314178E-3</c:v>
                </c:pt>
                <c:pt idx="342">
                  <c:v>1.85388495314178E-3</c:v>
                </c:pt>
                <c:pt idx="343">
                  <c:v>1.85388495314178E-3</c:v>
                </c:pt>
                <c:pt idx="344">
                  <c:v>1.85388495314178E-3</c:v>
                </c:pt>
                <c:pt idx="345">
                  <c:v>1.85388495314178E-3</c:v>
                </c:pt>
                <c:pt idx="346">
                  <c:v>1.85388495314178E-3</c:v>
                </c:pt>
                <c:pt idx="347">
                  <c:v>1.85388495314178E-3</c:v>
                </c:pt>
                <c:pt idx="348">
                  <c:v>1.85388495314178E-3</c:v>
                </c:pt>
                <c:pt idx="349">
                  <c:v>1.85388495314178E-3</c:v>
                </c:pt>
                <c:pt idx="350">
                  <c:v>1.85388495314178E-3</c:v>
                </c:pt>
                <c:pt idx="351">
                  <c:v>1.85388495314178E-3</c:v>
                </c:pt>
                <c:pt idx="352">
                  <c:v>1.85388495314178E-3</c:v>
                </c:pt>
                <c:pt idx="353">
                  <c:v>-2.0392734484559602E-3</c:v>
                </c:pt>
                <c:pt idx="354">
                  <c:v>1.6853499574016101E-3</c:v>
                </c:pt>
                <c:pt idx="355">
                  <c:v>-1.53213632491056E-3</c:v>
                </c:pt>
                <c:pt idx="356">
                  <c:v>1.2662283676946799E-3</c:v>
                </c:pt>
                <c:pt idx="357">
                  <c:v>1.2662283676946799E-3</c:v>
                </c:pt>
                <c:pt idx="358">
                  <c:v>1.2662283676946799E-3</c:v>
                </c:pt>
                <c:pt idx="359">
                  <c:v>1.2662283676946799E-3</c:v>
                </c:pt>
                <c:pt idx="360">
                  <c:v>1.2662283676946799E-3</c:v>
                </c:pt>
                <c:pt idx="361">
                  <c:v>1.2662283676946799E-3</c:v>
                </c:pt>
                <c:pt idx="362">
                  <c:v>1.2662283676946799E-3</c:v>
                </c:pt>
                <c:pt idx="363">
                  <c:v>1.2662283676946799E-3</c:v>
                </c:pt>
                <c:pt idx="364">
                  <c:v>1.2662283676946799E-3</c:v>
                </c:pt>
                <c:pt idx="365">
                  <c:v>1.2662283676946799E-3</c:v>
                </c:pt>
                <c:pt idx="366">
                  <c:v>1.2662283676946799E-3</c:v>
                </c:pt>
                <c:pt idx="367">
                  <c:v>1.2662283676946799E-3</c:v>
                </c:pt>
                <c:pt idx="368">
                  <c:v>1.2662283676946799E-3</c:v>
                </c:pt>
                <c:pt idx="369">
                  <c:v>-1.3928512044641399E-3</c:v>
                </c:pt>
                <c:pt idx="370">
                  <c:v>1.15111669790425E-3</c:v>
                </c:pt>
                <c:pt idx="371">
                  <c:v>-1.0464697253675E-3</c:v>
                </c:pt>
                <c:pt idx="372" formatCode="0.00E+00">
                  <c:v>8.6485101270041605E-4</c:v>
                </c:pt>
                <c:pt idx="373" formatCode="0.00E+00">
                  <c:v>8.6485101270041605E-4</c:v>
                </c:pt>
                <c:pt idx="374" formatCode="0.00E+00">
                  <c:v>8.6485101270041605E-4</c:v>
                </c:pt>
                <c:pt idx="375" formatCode="0.00E+00">
                  <c:v>8.6485101270041605E-4</c:v>
                </c:pt>
                <c:pt idx="376" formatCode="0.00E+00">
                  <c:v>8.6485101270041605E-4</c:v>
                </c:pt>
                <c:pt idx="377" formatCode="0.00E+00">
                  <c:v>8.6485101270041605E-4</c:v>
                </c:pt>
                <c:pt idx="378" formatCode="0.00E+00">
                  <c:v>8.6485101270041605E-4</c:v>
                </c:pt>
                <c:pt idx="379" formatCode="0.00E+00">
                  <c:v>8.6485101270041605E-4</c:v>
                </c:pt>
                <c:pt idx="380" formatCode="0.00E+00">
                  <c:v>8.6485101270041605E-4</c:v>
                </c:pt>
                <c:pt idx="381" formatCode="0.00E+00">
                  <c:v>8.6485101270041605E-4</c:v>
                </c:pt>
                <c:pt idx="382" formatCode="0.00E+00">
                  <c:v>8.6485101270041605E-4</c:v>
                </c:pt>
                <c:pt idx="383" formatCode="0.00E+00">
                  <c:v>8.6485101270041605E-4</c:v>
                </c:pt>
                <c:pt idx="384" formatCode="0.00E+00">
                  <c:v>8.6485101270041605E-4</c:v>
                </c:pt>
                <c:pt idx="385" formatCode="0.00E+00">
                  <c:v>-9.5133611397045796E-4</c:v>
                </c:pt>
                <c:pt idx="386" formatCode="0.00E+00">
                  <c:v>7.8622819336401505E-4</c:v>
                </c:pt>
                <c:pt idx="387" formatCode="0.00E+00">
                  <c:v>-7.1475290305819499E-4</c:v>
                </c:pt>
                <c:pt idx="388" formatCode="0.00E+00">
                  <c:v>5.9070487856049199E-4</c:v>
                </c:pt>
                <c:pt idx="389" formatCode="0.00E+00">
                  <c:v>5.9070487856049199E-4</c:v>
                </c:pt>
                <c:pt idx="390" formatCode="0.00E+00">
                  <c:v>5.9070487856049199E-4</c:v>
                </c:pt>
                <c:pt idx="391" formatCode="0.00E+00">
                  <c:v>5.9070487856049199E-4</c:v>
                </c:pt>
                <c:pt idx="392" formatCode="0.00E+00">
                  <c:v>5.9070487856049199E-4</c:v>
                </c:pt>
                <c:pt idx="393" formatCode="0.00E+00">
                  <c:v>5.9070487856049199E-4</c:v>
                </c:pt>
                <c:pt idx="394" formatCode="0.00E+00">
                  <c:v>5.9070487856049199E-4</c:v>
                </c:pt>
                <c:pt idx="395" formatCode="0.00E+00">
                  <c:v>5.9070487856049199E-4</c:v>
                </c:pt>
                <c:pt idx="396" formatCode="0.00E+00">
                  <c:v>5.9070487856049199E-4</c:v>
                </c:pt>
                <c:pt idx="397" formatCode="0.00E+00">
                  <c:v>5.9070487856049199E-4</c:v>
                </c:pt>
              </c:numCache>
            </c:numRef>
          </c:val>
          <c:smooth val="0"/>
        </c:ser>
        <c:ser>
          <c:idx val="3"/>
          <c:order val="3"/>
          <c:tx>
            <c:strRef>
              <c:f>Sheet1!$E$1</c:f>
              <c:strCache>
                <c:ptCount val="1"/>
                <c:pt idx="0">
                  <c:v>n11-n00</c:v>
                </c:pt>
              </c:strCache>
            </c:strRef>
          </c:tx>
          <c:spPr>
            <a:ln w="28575" cap="rnd">
              <a:solidFill>
                <a:schemeClr val="accent2">
                  <a:lumMod val="50000"/>
                </a:schemeClr>
              </a:solidFill>
              <a:round/>
            </a:ln>
            <a:effectLst/>
          </c:spPr>
          <c:marker>
            <c:symbol val="none"/>
          </c:marker>
          <c:cat>
            <c:numRef>
              <c:f>Sheet1!$A$2:$A$399</c:f>
              <c:numCache>
                <c:formatCode>General</c:formatCode>
                <c:ptCount val="398"/>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numCache>
            </c:numRef>
          </c:cat>
          <c:val>
            <c:numRef>
              <c:f>Sheet1!$E$2:$E$399</c:f>
              <c:numCache>
                <c:formatCode>General</c:formatCode>
                <c:ptCount val="398"/>
                <c:pt idx="0">
                  <c:v>1</c:v>
                </c:pt>
                <c:pt idx="1">
                  <c:v>1</c:v>
                </c:pt>
                <c:pt idx="2">
                  <c:v>0.90909090909090895</c:v>
                </c:pt>
                <c:pt idx="3">
                  <c:v>0.82644628099173501</c:v>
                </c:pt>
                <c:pt idx="4">
                  <c:v>0.68301345536506997</c:v>
                </c:pt>
                <c:pt idx="5">
                  <c:v>0.68301345536506997</c:v>
                </c:pt>
                <c:pt idx="6">
                  <c:v>0.68301345536506997</c:v>
                </c:pt>
                <c:pt idx="7">
                  <c:v>0.68301345536506997</c:v>
                </c:pt>
                <c:pt idx="8">
                  <c:v>0.68301345536506997</c:v>
                </c:pt>
                <c:pt idx="9">
                  <c:v>0.68301345536506997</c:v>
                </c:pt>
                <c:pt idx="10">
                  <c:v>0.68301345536506997</c:v>
                </c:pt>
                <c:pt idx="11">
                  <c:v>0.68301345536506997</c:v>
                </c:pt>
                <c:pt idx="12">
                  <c:v>0.68301345536506997</c:v>
                </c:pt>
                <c:pt idx="13">
                  <c:v>0.68301345536506997</c:v>
                </c:pt>
                <c:pt idx="14">
                  <c:v>0.68301345536506997</c:v>
                </c:pt>
                <c:pt idx="15">
                  <c:v>0.68301345536506997</c:v>
                </c:pt>
                <c:pt idx="16">
                  <c:v>0.68301345536506997</c:v>
                </c:pt>
                <c:pt idx="17">
                  <c:v>0.75131480090157698</c:v>
                </c:pt>
                <c:pt idx="18">
                  <c:v>0.75131480090157698</c:v>
                </c:pt>
                <c:pt idx="19">
                  <c:v>0.68301345536506997</c:v>
                </c:pt>
                <c:pt idx="20">
                  <c:v>0.564473930053777</c:v>
                </c:pt>
                <c:pt idx="21">
                  <c:v>0.564473930053777</c:v>
                </c:pt>
                <c:pt idx="22">
                  <c:v>0.564473930053777</c:v>
                </c:pt>
                <c:pt idx="23">
                  <c:v>0.564473930053777</c:v>
                </c:pt>
                <c:pt idx="24">
                  <c:v>0.564473930053777</c:v>
                </c:pt>
                <c:pt idx="25">
                  <c:v>0.564473930053777</c:v>
                </c:pt>
                <c:pt idx="26">
                  <c:v>0.564473930053777</c:v>
                </c:pt>
                <c:pt idx="27">
                  <c:v>0.564473930053777</c:v>
                </c:pt>
                <c:pt idx="28">
                  <c:v>0.564473930053777</c:v>
                </c:pt>
                <c:pt idx="29">
                  <c:v>0.564473930053777</c:v>
                </c:pt>
                <c:pt idx="30">
                  <c:v>0.564473930053777</c:v>
                </c:pt>
                <c:pt idx="31">
                  <c:v>0.564473930053777</c:v>
                </c:pt>
                <c:pt idx="32">
                  <c:v>0.564473930053777</c:v>
                </c:pt>
                <c:pt idx="33">
                  <c:v>0.62092132305915404</c:v>
                </c:pt>
                <c:pt idx="34">
                  <c:v>0.62092132305915404</c:v>
                </c:pt>
                <c:pt idx="35">
                  <c:v>0.564473930053777</c:v>
                </c:pt>
                <c:pt idx="36">
                  <c:v>0.46650738020973298</c:v>
                </c:pt>
                <c:pt idx="37">
                  <c:v>0.46650738020973298</c:v>
                </c:pt>
                <c:pt idx="38">
                  <c:v>0.46650738020973298</c:v>
                </c:pt>
                <c:pt idx="39">
                  <c:v>0.46650738020973298</c:v>
                </c:pt>
                <c:pt idx="40">
                  <c:v>0.46650738020973298</c:v>
                </c:pt>
                <c:pt idx="41">
                  <c:v>0.46650738020973298</c:v>
                </c:pt>
                <c:pt idx="42">
                  <c:v>0.46650738020973298</c:v>
                </c:pt>
                <c:pt idx="43">
                  <c:v>0.46650738020973298</c:v>
                </c:pt>
                <c:pt idx="44">
                  <c:v>0.46650738020973298</c:v>
                </c:pt>
                <c:pt idx="45">
                  <c:v>0.46650738020973298</c:v>
                </c:pt>
                <c:pt idx="46">
                  <c:v>0.46650738020973298</c:v>
                </c:pt>
                <c:pt idx="47">
                  <c:v>0.46650738020973298</c:v>
                </c:pt>
                <c:pt idx="48">
                  <c:v>0.46650738020973298</c:v>
                </c:pt>
                <c:pt idx="49">
                  <c:v>0.51315811823070601</c:v>
                </c:pt>
                <c:pt idx="50">
                  <c:v>0.51315811823070601</c:v>
                </c:pt>
                <c:pt idx="51">
                  <c:v>0.46650738020973298</c:v>
                </c:pt>
                <c:pt idx="52">
                  <c:v>0.38554328942953098</c:v>
                </c:pt>
                <c:pt idx="53">
                  <c:v>0.38554328942953098</c:v>
                </c:pt>
                <c:pt idx="54">
                  <c:v>0.38554328942953098</c:v>
                </c:pt>
                <c:pt idx="55">
                  <c:v>0.38554328942953098</c:v>
                </c:pt>
                <c:pt idx="56">
                  <c:v>0.38554328942953098</c:v>
                </c:pt>
                <c:pt idx="57">
                  <c:v>0.38554328942953098</c:v>
                </c:pt>
                <c:pt idx="58">
                  <c:v>0.38554328942953098</c:v>
                </c:pt>
                <c:pt idx="59">
                  <c:v>0.38554328942953098</c:v>
                </c:pt>
                <c:pt idx="60">
                  <c:v>0.38554328942953098</c:v>
                </c:pt>
                <c:pt idx="61">
                  <c:v>0.38554328942953098</c:v>
                </c:pt>
                <c:pt idx="62">
                  <c:v>0.38554328942953098</c:v>
                </c:pt>
                <c:pt idx="63">
                  <c:v>0.38554328942953098</c:v>
                </c:pt>
                <c:pt idx="64">
                  <c:v>0.38554328942953098</c:v>
                </c:pt>
                <c:pt idx="65">
                  <c:v>0.424097618372484</c:v>
                </c:pt>
                <c:pt idx="66">
                  <c:v>0.424097618372484</c:v>
                </c:pt>
                <c:pt idx="67">
                  <c:v>0.38554328942953098</c:v>
                </c:pt>
                <c:pt idx="68">
                  <c:v>0.31863081771035601</c:v>
                </c:pt>
                <c:pt idx="69">
                  <c:v>0.31863081771035601</c:v>
                </c:pt>
                <c:pt idx="70">
                  <c:v>0.31863081771035601</c:v>
                </c:pt>
                <c:pt idx="71">
                  <c:v>0.31863081771035601</c:v>
                </c:pt>
                <c:pt idx="72">
                  <c:v>0.31863081771035601</c:v>
                </c:pt>
                <c:pt idx="73">
                  <c:v>0.31863081771035601</c:v>
                </c:pt>
                <c:pt idx="74">
                  <c:v>0.31863081771035601</c:v>
                </c:pt>
                <c:pt idx="75">
                  <c:v>0.31863081771035601</c:v>
                </c:pt>
                <c:pt idx="76">
                  <c:v>0.31863081771035601</c:v>
                </c:pt>
                <c:pt idx="77">
                  <c:v>0.31863081771035601</c:v>
                </c:pt>
                <c:pt idx="78">
                  <c:v>0.31863081771035601</c:v>
                </c:pt>
                <c:pt idx="79">
                  <c:v>0.31863081771035601</c:v>
                </c:pt>
                <c:pt idx="80">
                  <c:v>0.31863081771035601</c:v>
                </c:pt>
                <c:pt idx="81">
                  <c:v>0.35049389948139198</c:v>
                </c:pt>
                <c:pt idx="82">
                  <c:v>0.35049389948139198</c:v>
                </c:pt>
                <c:pt idx="83">
                  <c:v>0.31863081771035601</c:v>
                </c:pt>
                <c:pt idx="84">
                  <c:v>0.26333125430607901</c:v>
                </c:pt>
                <c:pt idx="85">
                  <c:v>0.26333125430607901</c:v>
                </c:pt>
                <c:pt idx="86">
                  <c:v>0.26333125430607901</c:v>
                </c:pt>
                <c:pt idx="87">
                  <c:v>0.26333125430607901</c:v>
                </c:pt>
                <c:pt idx="88">
                  <c:v>0.26333125430607901</c:v>
                </c:pt>
                <c:pt idx="89">
                  <c:v>0.26333125430607901</c:v>
                </c:pt>
                <c:pt idx="90">
                  <c:v>0.26333125430607901</c:v>
                </c:pt>
                <c:pt idx="91">
                  <c:v>0.26333125430607901</c:v>
                </c:pt>
                <c:pt idx="92">
                  <c:v>0.26333125430607901</c:v>
                </c:pt>
                <c:pt idx="93">
                  <c:v>0.26333125430607901</c:v>
                </c:pt>
                <c:pt idx="94">
                  <c:v>0.26333125430607901</c:v>
                </c:pt>
                <c:pt idx="95">
                  <c:v>0.26333125430607901</c:v>
                </c:pt>
                <c:pt idx="96">
                  <c:v>0.26333125430607901</c:v>
                </c:pt>
                <c:pt idx="97">
                  <c:v>0.28966437973668702</c:v>
                </c:pt>
                <c:pt idx="98">
                  <c:v>0.28966437973668702</c:v>
                </c:pt>
                <c:pt idx="99">
                  <c:v>0.26333125430607901</c:v>
                </c:pt>
                <c:pt idx="100">
                  <c:v>0.217629135790148</c:v>
                </c:pt>
                <c:pt idx="101">
                  <c:v>0.217629135790148</c:v>
                </c:pt>
                <c:pt idx="102">
                  <c:v>0.217629135790148</c:v>
                </c:pt>
                <c:pt idx="103">
                  <c:v>0.217629135790148</c:v>
                </c:pt>
                <c:pt idx="104">
                  <c:v>0.217629135790148</c:v>
                </c:pt>
                <c:pt idx="105">
                  <c:v>0.217629135790148</c:v>
                </c:pt>
                <c:pt idx="106">
                  <c:v>0.217629135790148</c:v>
                </c:pt>
                <c:pt idx="107">
                  <c:v>0.217629135790148</c:v>
                </c:pt>
                <c:pt idx="108">
                  <c:v>0.217629135790148</c:v>
                </c:pt>
                <c:pt idx="109">
                  <c:v>0.217629135790148</c:v>
                </c:pt>
                <c:pt idx="110">
                  <c:v>0.217629135790148</c:v>
                </c:pt>
                <c:pt idx="111">
                  <c:v>0.217629135790148</c:v>
                </c:pt>
                <c:pt idx="112">
                  <c:v>0.217629135790148</c:v>
                </c:pt>
                <c:pt idx="113">
                  <c:v>0.239392049369163</c:v>
                </c:pt>
                <c:pt idx="114">
                  <c:v>0.239392049369163</c:v>
                </c:pt>
                <c:pt idx="115">
                  <c:v>0.217629135790148</c:v>
                </c:pt>
                <c:pt idx="116">
                  <c:v>0.179858789909213</c:v>
                </c:pt>
                <c:pt idx="117">
                  <c:v>0.179858789909213</c:v>
                </c:pt>
                <c:pt idx="118">
                  <c:v>0.179858789909213</c:v>
                </c:pt>
                <c:pt idx="119">
                  <c:v>0.179858789909213</c:v>
                </c:pt>
                <c:pt idx="120">
                  <c:v>0.179858789909213</c:v>
                </c:pt>
                <c:pt idx="121">
                  <c:v>0.179858789909213</c:v>
                </c:pt>
                <c:pt idx="122">
                  <c:v>0.179858789909213</c:v>
                </c:pt>
                <c:pt idx="123">
                  <c:v>0.179858789909213</c:v>
                </c:pt>
                <c:pt idx="124">
                  <c:v>0.179858789909213</c:v>
                </c:pt>
                <c:pt idx="125">
                  <c:v>0.179858789909213</c:v>
                </c:pt>
                <c:pt idx="126">
                  <c:v>0.179858789909213</c:v>
                </c:pt>
                <c:pt idx="127">
                  <c:v>0.179858789909213</c:v>
                </c:pt>
                <c:pt idx="128">
                  <c:v>0.179858789909213</c:v>
                </c:pt>
                <c:pt idx="129">
                  <c:v>0.197844668900135</c:v>
                </c:pt>
                <c:pt idx="130">
                  <c:v>0.197844668900135</c:v>
                </c:pt>
                <c:pt idx="131">
                  <c:v>0.179858789909213</c:v>
                </c:pt>
                <c:pt idx="132">
                  <c:v>0.14864362802414299</c:v>
                </c:pt>
                <c:pt idx="133">
                  <c:v>0.14864362802414299</c:v>
                </c:pt>
                <c:pt idx="134">
                  <c:v>0.14864362802414299</c:v>
                </c:pt>
                <c:pt idx="135">
                  <c:v>0.14864362802414299</c:v>
                </c:pt>
                <c:pt idx="136">
                  <c:v>0.14864362802414299</c:v>
                </c:pt>
                <c:pt idx="137">
                  <c:v>0.14864362802414299</c:v>
                </c:pt>
                <c:pt idx="138">
                  <c:v>0.14864362802414299</c:v>
                </c:pt>
                <c:pt idx="139">
                  <c:v>0.14864362802414299</c:v>
                </c:pt>
                <c:pt idx="140">
                  <c:v>0.14864362802414299</c:v>
                </c:pt>
                <c:pt idx="141">
                  <c:v>0.14864362802414299</c:v>
                </c:pt>
                <c:pt idx="142">
                  <c:v>0.14864362802414299</c:v>
                </c:pt>
                <c:pt idx="143">
                  <c:v>0.14864362802414299</c:v>
                </c:pt>
                <c:pt idx="144">
                  <c:v>0.14864362802414299</c:v>
                </c:pt>
                <c:pt idx="145">
                  <c:v>0.16350799082655701</c:v>
                </c:pt>
                <c:pt idx="146">
                  <c:v>0.16350799082655701</c:v>
                </c:pt>
                <c:pt idx="147">
                  <c:v>0.14864362802414299</c:v>
                </c:pt>
                <c:pt idx="148">
                  <c:v>0.122845973573672</c:v>
                </c:pt>
                <c:pt idx="149">
                  <c:v>0.122845973573672</c:v>
                </c:pt>
                <c:pt idx="150">
                  <c:v>0.122845973573672</c:v>
                </c:pt>
                <c:pt idx="151">
                  <c:v>0.122845973573672</c:v>
                </c:pt>
                <c:pt idx="152">
                  <c:v>0.122845973573672</c:v>
                </c:pt>
                <c:pt idx="153">
                  <c:v>0.122845973573672</c:v>
                </c:pt>
                <c:pt idx="154">
                  <c:v>0.122845973573672</c:v>
                </c:pt>
                <c:pt idx="155">
                  <c:v>0.122845973573672</c:v>
                </c:pt>
                <c:pt idx="156">
                  <c:v>0.122845973573672</c:v>
                </c:pt>
                <c:pt idx="157">
                  <c:v>0.122845973573672</c:v>
                </c:pt>
                <c:pt idx="158">
                  <c:v>0.122845973573672</c:v>
                </c:pt>
                <c:pt idx="159">
                  <c:v>0.122845973573672</c:v>
                </c:pt>
                <c:pt idx="160">
                  <c:v>0.122845973573672</c:v>
                </c:pt>
                <c:pt idx="161">
                  <c:v>0.135130570931039</c:v>
                </c:pt>
                <c:pt idx="162">
                  <c:v>0.135130570931039</c:v>
                </c:pt>
                <c:pt idx="163">
                  <c:v>0.122845973573672</c:v>
                </c:pt>
                <c:pt idx="164">
                  <c:v>0.10152559799477</c:v>
                </c:pt>
                <c:pt idx="165">
                  <c:v>0.10152559799477</c:v>
                </c:pt>
                <c:pt idx="166">
                  <c:v>0.10152559799477</c:v>
                </c:pt>
                <c:pt idx="167">
                  <c:v>0.10152559799477</c:v>
                </c:pt>
                <c:pt idx="168">
                  <c:v>0.10152559799477</c:v>
                </c:pt>
                <c:pt idx="169">
                  <c:v>0.10152559799477</c:v>
                </c:pt>
                <c:pt idx="170">
                  <c:v>0.10152559799477</c:v>
                </c:pt>
                <c:pt idx="171">
                  <c:v>0.10152559799477</c:v>
                </c:pt>
                <c:pt idx="172">
                  <c:v>0.10152559799477</c:v>
                </c:pt>
                <c:pt idx="173">
                  <c:v>0.10152559799477</c:v>
                </c:pt>
                <c:pt idx="174">
                  <c:v>0.10152559799477</c:v>
                </c:pt>
                <c:pt idx="175">
                  <c:v>0.10152559799477</c:v>
                </c:pt>
                <c:pt idx="176">
                  <c:v>0.10152559799477</c:v>
                </c:pt>
                <c:pt idx="177">
                  <c:v>0.111678157794247</c:v>
                </c:pt>
                <c:pt idx="178">
                  <c:v>0.111678157794247</c:v>
                </c:pt>
                <c:pt idx="179">
                  <c:v>0.10152559799477</c:v>
                </c:pt>
                <c:pt idx="180">
                  <c:v>-8.3905452888240098E-2</c:v>
                </c:pt>
                <c:pt idx="181">
                  <c:v>-8.3905452888240098E-2</c:v>
                </c:pt>
                <c:pt idx="182">
                  <c:v>-8.3905452888240098E-2</c:v>
                </c:pt>
                <c:pt idx="183">
                  <c:v>-8.3905452888240098E-2</c:v>
                </c:pt>
                <c:pt idx="184">
                  <c:v>-8.3905452888240098E-2</c:v>
                </c:pt>
                <c:pt idx="185">
                  <c:v>-8.3905452888240098E-2</c:v>
                </c:pt>
                <c:pt idx="186">
                  <c:v>-8.3905452888240098E-2</c:v>
                </c:pt>
                <c:pt idx="187">
                  <c:v>-8.3905452888240098E-2</c:v>
                </c:pt>
                <c:pt idx="188">
                  <c:v>-8.3905452888240098E-2</c:v>
                </c:pt>
                <c:pt idx="189">
                  <c:v>-8.3905452888240098E-2</c:v>
                </c:pt>
                <c:pt idx="190">
                  <c:v>-8.3905452888240098E-2</c:v>
                </c:pt>
                <c:pt idx="191">
                  <c:v>-8.3905452888240098E-2</c:v>
                </c:pt>
                <c:pt idx="192">
                  <c:v>-8.3905452888240098E-2</c:v>
                </c:pt>
                <c:pt idx="193">
                  <c:v>9.2295998177064104E-2</c:v>
                </c:pt>
                <c:pt idx="194">
                  <c:v>-9.2295998177064104E-2</c:v>
                </c:pt>
                <c:pt idx="195">
                  <c:v>-0.10152559799477</c:v>
                </c:pt>
                <c:pt idx="196">
                  <c:v>-0.122845973573672</c:v>
                </c:pt>
                <c:pt idx="197">
                  <c:v>-0.122845973573672</c:v>
                </c:pt>
                <c:pt idx="198">
                  <c:v>-0.122845973573672</c:v>
                </c:pt>
                <c:pt idx="199">
                  <c:v>-0.122845973573672</c:v>
                </c:pt>
                <c:pt idx="200">
                  <c:v>-0.122845973573672</c:v>
                </c:pt>
                <c:pt idx="201">
                  <c:v>-0.122845973573672</c:v>
                </c:pt>
                <c:pt idx="202">
                  <c:v>-0.122845973573672</c:v>
                </c:pt>
                <c:pt idx="203">
                  <c:v>-0.122845973573672</c:v>
                </c:pt>
                <c:pt idx="204">
                  <c:v>-0.122845973573672</c:v>
                </c:pt>
                <c:pt idx="205">
                  <c:v>-0.122845973573672</c:v>
                </c:pt>
                <c:pt idx="206">
                  <c:v>-0.122845973573672</c:v>
                </c:pt>
                <c:pt idx="207">
                  <c:v>-0.122845973573672</c:v>
                </c:pt>
                <c:pt idx="208">
                  <c:v>-0.122845973573672</c:v>
                </c:pt>
                <c:pt idx="209">
                  <c:v>-0.135130570931039</c:v>
                </c:pt>
                <c:pt idx="210">
                  <c:v>-0.16350799082655701</c:v>
                </c:pt>
                <c:pt idx="211">
                  <c:v>-0.179858789909213</c:v>
                </c:pt>
                <c:pt idx="212">
                  <c:v>-0.217629135790148</c:v>
                </c:pt>
                <c:pt idx="213">
                  <c:v>-0.217629135790148</c:v>
                </c:pt>
                <c:pt idx="214">
                  <c:v>-0.217629135790148</c:v>
                </c:pt>
                <c:pt idx="215">
                  <c:v>-0.217629135790148</c:v>
                </c:pt>
                <c:pt idx="216">
                  <c:v>-0.217629135790148</c:v>
                </c:pt>
                <c:pt idx="217">
                  <c:v>-0.217629135790148</c:v>
                </c:pt>
                <c:pt idx="218">
                  <c:v>-0.217629135790148</c:v>
                </c:pt>
                <c:pt idx="219">
                  <c:v>-0.217629135790148</c:v>
                </c:pt>
                <c:pt idx="220">
                  <c:v>-0.217629135790148</c:v>
                </c:pt>
                <c:pt idx="221">
                  <c:v>-0.217629135790148</c:v>
                </c:pt>
                <c:pt idx="222">
                  <c:v>-0.217629135790148</c:v>
                </c:pt>
                <c:pt idx="223">
                  <c:v>-0.217629135790148</c:v>
                </c:pt>
                <c:pt idx="224">
                  <c:v>-0.217629135790148</c:v>
                </c:pt>
                <c:pt idx="225">
                  <c:v>-0.239392049369163</c:v>
                </c:pt>
                <c:pt idx="226">
                  <c:v>-0.28966437973668702</c:v>
                </c:pt>
                <c:pt idx="227">
                  <c:v>-0.31863081771035601</c:v>
                </c:pt>
                <c:pt idx="228">
                  <c:v>-0.38554328942953098</c:v>
                </c:pt>
                <c:pt idx="229">
                  <c:v>-0.38554328942953098</c:v>
                </c:pt>
                <c:pt idx="230">
                  <c:v>-0.38554328942953098</c:v>
                </c:pt>
                <c:pt idx="231">
                  <c:v>-0.38554328942953098</c:v>
                </c:pt>
                <c:pt idx="232">
                  <c:v>-0.38554328942953098</c:v>
                </c:pt>
                <c:pt idx="233">
                  <c:v>-0.38554328942953098</c:v>
                </c:pt>
                <c:pt idx="234">
                  <c:v>-0.38554328942953098</c:v>
                </c:pt>
                <c:pt idx="235">
                  <c:v>-0.38554328942953098</c:v>
                </c:pt>
                <c:pt idx="236">
                  <c:v>-0.38554328942953098</c:v>
                </c:pt>
                <c:pt idx="237">
                  <c:v>-0.38554328942953098</c:v>
                </c:pt>
                <c:pt idx="238">
                  <c:v>-0.38554328942953098</c:v>
                </c:pt>
                <c:pt idx="239">
                  <c:v>-0.38554328942953098</c:v>
                </c:pt>
                <c:pt idx="240">
                  <c:v>-0.38554328942953098</c:v>
                </c:pt>
                <c:pt idx="241">
                  <c:v>-0.424097618372484</c:v>
                </c:pt>
                <c:pt idx="242">
                  <c:v>-0.51315811823070601</c:v>
                </c:pt>
                <c:pt idx="243">
                  <c:v>-0.564473930053777</c:v>
                </c:pt>
                <c:pt idx="244">
                  <c:v>-0.68301345536507097</c:v>
                </c:pt>
                <c:pt idx="245">
                  <c:v>-0.68301345536507097</c:v>
                </c:pt>
                <c:pt idx="246">
                  <c:v>-0.68301345536507097</c:v>
                </c:pt>
                <c:pt idx="247">
                  <c:v>-0.68301345536507097</c:v>
                </c:pt>
                <c:pt idx="248">
                  <c:v>-0.68301345536507097</c:v>
                </c:pt>
                <c:pt idx="249">
                  <c:v>-0.68301345536507097</c:v>
                </c:pt>
                <c:pt idx="250">
                  <c:v>-0.68301345536507097</c:v>
                </c:pt>
                <c:pt idx="251">
                  <c:v>-0.68301345536507097</c:v>
                </c:pt>
                <c:pt idx="252">
                  <c:v>-0.68301345536507097</c:v>
                </c:pt>
                <c:pt idx="253">
                  <c:v>-0.68301345536507097</c:v>
                </c:pt>
                <c:pt idx="254">
                  <c:v>-0.68301345536507097</c:v>
                </c:pt>
                <c:pt idx="255">
                  <c:v>-0.68301345536507097</c:v>
                </c:pt>
                <c:pt idx="256">
                  <c:v>-0.68301345536507097</c:v>
                </c:pt>
                <c:pt idx="257">
                  <c:v>-0.75131480090157798</c:v>
                </c:pt>
                <c:pt idx="258">
                  <c:v>-0.90909090909090895</c:v>
                </c:pt>
                <c:pt idx="259">
                  <c:v>-1</c:v>
                </c:pt>
                <c:pt idx="260">
                  <c:v>-1</c:v>
                </c:pt>
                <c:pt idx="261">
                  <c:v>-1</c:v>
                </c:pt>
                <c:pt idx="262">
                  <c:v>-1</c:v>
                </c:pt>
                <c:pt idx="263">
                  <c:v>-1</c:v>
                </c:pt>
                <c:pt idx="264">
                  <c:v>-1</c:v>
                </c:pt>
                <c:pt idx="265">
                  <c:v>-1</c:v>
                </c:pt>
                <c:pt idx="266">
                  <c:v>-1</c:v>
                </c:pt>
                <c:pt idx="267">
                  <c:v>-1</c:v>
                </c:pt>
                <c:pt idx="268">
                  <c:v>-1</c:v>
                </c:pt>
                <c:pt idx="269">
                  <c:v>-1</c:v>
                </c:pt>
                <c:pt idx="270">
                  <c:v>-1</c:v>
                </c:pt>
                <c:pt idx="271">
                  <c:v>-1</c:v>
                </c:pt>
                <c:pt idx="272">
                  <c:v>-1</c:v>
                </c:pt>
                <c:pt idx="273">
                  <c:v>-1</c:v>
                </c:pt>
                <c:pt idx="274">
                  <c:v>-1</c:v>
                </c:pt>
                <c:pt idx="275">
                  <c:v>-1</c:v>
                </c:pt>
                <c:pt idx="276">
                  <c:v>-1</c:v>
                </c:pt>
                <c:pt idx="277">
                  <c:v>-1</c:v>
                </c:pt>
                <c:pt idx="278">
                  <c:v>-1</c:v>
                </c:pt>
                <c:pt idx="279">
                  <c:v>-1</c:v>
                </c:pt>
                <c:pt idx="280">
                  <c:v>-1</c:v>
                </c:pt>
                <c:pt idx="281">
                  <c:v>-1</c:v>
                </c:pt>
                <c:pt idx="282">
                  <c:v>-1</c:v>
                </c:pt>
                <c:pt idx="283">
                  <c:v>-1</c:v>
                </c:pt>
                <c:pt idx="284">
                  <c:v>-1</c:v>
                </c:pt>
                <c:pt idx="285">
                  <c:v>-1</c:v>
                </c:pt>
                <c:pt idx="286">
                  <c:v>-1</c:v>
                </c:pt>
                <c:pt idx="287">
                  <c:v>-1</c:v>
                </c:pt>
                <c:pt idx="288">
                  <c:v>-1</c:v>
                </c:pt>
                <c:pt idx="289">
                  <c:v>-1</c:v>
                </c:pt>
                <c:pt idx="290">
                  <c:v>-1</c:v>
                </c:pt>
                <c:pt idx="291">
                  <c:v>-1</c:v>
                </c:pt>
                <c:pt idx="292">
                  <c:v>-1</c:v>
                </c:pt>
                <c:pt idx="293">
                  <c:v>-1</c:v>
                </c:pt>
                <c:pt idx="294">
                  <c:v>-1</c:v>
                </c:pt>
                <c:pt idx="295">
                  <c:v>-1</c:v>
                </c:pt>
                <c:pt idx="296">
                  <c:v>-1</c:v>
                </c:pt>
                <c:pt idx="297">
                  <c:v>-1</c:v>
                </c:pt>
                <c:pt idx="298">
                  <c:v>-1</c:v>
                </c:pt>
                <c:pt idx="299">
                  <c:v>-1</c:v>
                </c:pt>
                <c:pt idx="300">
                  <c:v>-1</c:v>
                </c:pt>
                <c:pt idx="301">
                  <c:v>-1</c:v>
                </c:pt>
                <c:pt idx="302">
                  <c:v>-1</c:v>
                </c:pt>
                <c:pt idx="303">
                  <c:v>-1</c:v>
                </c:pt>
                <c:pt idx="304">
                  <c:v>-1</c:v>
                </c:pt>
                <c:pt idx="305">
                  <c:v>-1</c:v>
                </c:pt>
                <c:pt idx="306">
                  <c:v>-1</c:v>
                </c:pt>
                <c:pt idx="307">
                  <c:v>-1</c:v>
                </c:pt>
                <c:pt idx="308">
                  <c:v>-1</c:v>
                </c:pt>
                <c:pt idx="309">
                  <c:v>-1</c:v>
                </c:pt>
                <c:pt idx="310">
                  <c:v>-1</c:v>
                </c:pt>
                <c:pt idx="311">
                  <c:v>-1</c:v>
                </c:pt>
                <c:pt idx="312">
                  <c:v>-1</c:v>
                </c:pt>
                <c:pt idx="313">
                  <c:v>-1</c:v>
                </c:pt>
                <c:pt idx="314">
                  <c:v>-1</c:v>
                </c:pt>
                <c:pt idx="315">
                  <c:v>-1</c:v>
                </c:pt>
                <c:pt idx="316">
                  <c:v>-1</c:v>
                </c:pt>
                <c:pt idx="317">
                  <c:v>-1</c:v>
                </c:pt>
                <c:pt idx="318">
                  <c:v>-1</c:v>
                </c:pt>
                <c:pt idx="319">
                  <c:v>-1</c:v>
                </c:pt>
                <c:pt idx="320">
                  <c:v>-1</c:v>
                </c:pt>
                <c:pt idx="321">
                  <c:v>-1</c:v>
                </c:pt>
                <c:pt idx="322">
                  <c:v>-1</c:v>
                </c:pt>
                <c:pt idx="323">
                  <c:v>-1</c:v>
                </c:pt>
                <c:pt idx="324">
                  <c:v>-1</c:v>
                </c:pt>
                <c:pt idx="325">
                  <c:v>-1</c:v>
                </c:pt>
                <c:pt idx="326">
                  <c:v>-1</c:v>
                </c:pt>
                <c:pt idx="327">
                  <c:v>-1</c:v>
                </c:pt>
                <c:pt idx="328">
                  <c:v>-1</c:v>
                </c:pt>
                <c:pt idx="329">
                  <c:v>-1</c:v>
                </c:pt>
                <c:pt idx="330">
                  <c:v>-1</c:v>
                </c:pt>
                <c:pt idx="331">
                  <c:v>-1</c:v>
                </c:pt>
                <c:pt idx="332">
                  <c:v>-1</c:v>
                </c:pt>
                <c:pt idx="333">
                  <c:v>-1</c:v>
                </c:pt>
                <c:pt idx="334">
                  <c:v>-1</c:v>
                </c:pt>
                <c:pt idx="335">
                  <c:v>-1</c:v>
                </c:pt>
                <c:pt idx="336">
                  <c:v>-1</c:v>
                </c:pt>
                <c:pt idx="337">
                  <c:v>-1</c:v>
                </c:pt>
                <c:pt idx="338">
                  <c:v>-1</c:v>
                </c:pt>
                <c:pt idx="339">
                  <c:v>-1</c:v>
                </c:pt>
                <c:pt idx="340">
                  <c:v>-1</c:v>
                </c:pt>
                <c:pt idx="341">
                  <c:v>-1</c:v>
                </c:pt>
                <c:pt idx="342">
                  <c:v>-1</c:v>
                </c:pt>
                <c:pt idx="343">
                  <c:v>-1</c:v>
                </c:pt>
                <c:pt idx="344">
                  <c:v>-1</c:v>
                </c:pt>
                <c:pt idx="345">
                  <c:v>-1</c:v>
                </c:pt>
                <c:pt idx="346">
                  <c:v>-1</c:v>
                </c:pt>
                <c:pt idx="347">
                  <c:v>-1</c:v>
                </c:pt>
                <c:pt idx="348">
                  <c:v>-1</c:v>
                </c:pt>
                <c:pt idx="349">
                  <c:v>-1</c:v>
                </c:pt>
                <c:pt idx="350">
                  <c:v>-1</c:v>
                </c:pt>
                <c:pt idx="351">
                  <c:v>-1</c:v>
                </c:pt>
                <c:pt idx="352">
                  <c:v>-1</c:v>
                </c:pt>
                <c:pt idx="353">
                  <c:v>-1</c:v>
                </c:pt>
                <c:pt idx="354">
                  <c:v>-1</c:v>
                </c:pt>
                <c:pt idx="355">
                  <c:v>-1</c:v>
                </c:pt>
                <c:pt idx="356">
                  <c:v>-1</c:v>
                </c:pt>
                <c:pt idx="357">
                  <c:v>-1</c:v>
                </c:pt>
                <c:pt idx="358">
                  <c:v>-1</c:v>
                </c:pt>
                <c:pt idx="359">
                  <c:v>-1</c:v>
                </c:pt>
                <c:pt idx="360">
                  <c:v>-1</c:v>
                </c:pt>
                <c:pt idx="361">
                  <c:v>-1</c:v>
                </c:pt>
                <c:pt idx="362">
                  <c:v>-1</c:v>
                </c:pt>
                <c:pt idx="363">
                  <c:v>-1</c:v>
                </c:pt>
                <c:pt idx="364">
                  <c:v>-1</c:v>
                </c:pt>
                <c:pt idx="365">
                  <c:v>-1</c:v>
                </c:pt>
                <c:pt idx="366">
                  <c:v>-1</c:v>
                </c:pt>
                <c:pt idx="367">
                  <c:v>-1</c:v>
                </c:pt>
                <c:pt idx="368">
                  <c:v>-1</c:v>
                </c:pt>
                <c:pt idx="369">
                  <c:v>-1</c:v>
                </c:pt>
                <c:pt idx="370">
                  <c:v>-1</c:v>
                </c:pt>
                <c:pt idx="371">
                  <c:v>-1</c:v>
                </c:pt>
                <c:pt idx="372">
                  <c:v>-1</c:v>
                </c:pt>
                <c:pt idx="373">
                  <c:v>-1</c:v>
                </c:pt>
                <c:pt idx="374">
                  <c:v>-1</c:v>
                </c:pt>
                <c:pt idx="375">
                  <c:v>-1</c:v>
                </c:pt>
                <c:pt idx="376">
                  <c:v>-1</c:v>
                </c:pt>
                <c:pt idx="377">
                  <c:v>-1</c:v>
                </c:pt>
                <c:pt idx="378">
                  <c:v>-1</c:v>
                </c:pt>
                <c:pt idx="379">
                  <c:v>-1</c:v>
                </c:pt>
                <c:pt idx="380">
                  <c:v>-1</c:v>
                </c:pt>
                <c:pt idx="381">
                  <c:v>-1</c:v>
                </c:pt>
                <c:pt idx="382">
                  <c:v>-1</c:v>
                </c:pt>
                <c:pt idx="383">
                  <c:v>-1</c:v>
                </c:pt>
                <c:pt idx="384">
                  <c:v>-1</c:v>
                </c:pt>
                <c:pt idx="385">
                  <c:v>-1</c:v>
                </c:pt>
                <c:pt idx="386">
                  <c:v>-1</c:v>
                </c:pt>
                <c:pt idx="387">
                  <c:v>-1</c:v>
                </c:pt>
                <c:pt idx="388">
                  <c:v>-1</c:v>
                </c:pt>
                <c:pt idx="389">
                  <c:v>-1</c:v>
                </c:pt>
                <c:pt idx="390">
                  <c:v>-1</c:v>
                </c:pt>
                <c:pt idx="391">
                  <c:v>-1</c:v>
                </c:pt>
                <c:pt idx="392">
                  <c:v>-1</c:v>
                </c:pt>
                <c:pt idx="393">
                  <c:v>-1</c:v>
                </c:pt>
                <c:pt idx="394">
                  <c:v>-1</c:v>
                </c:pt>
                <c:pt idx="395">
                  <c:v>-1</c:v>
                </c:pt>
                <c:pt idx="396">
                  <c:v>-1</c:v>
                </c:pt>
                <c:pt idx="397">
                  <c:v>-1</c:v>
                </c:pt>
              </c:numCache>
            </c:numRef>
          </c:val>
          <c:smooth val="0"/>
        </c:ser>
        <c:ser>
          <c:idx val="4"/>
          <c:order val="4"/>
          <c:tx>
            <c:strRef>
              <c:f>Sheet1!$F$1</c:f>
              <c:strCache>
                <c:ptCount val="1"/>
                <c:pt idx="0">
                  <c:v>n11-n01</c:v>
                </c:pt>
              </c:strCache>
            </c:strRef>
          </c:tx>
          <c:spPr>
            <a:ln w="28575" cap="rnd">
              <a:solidFill>
                <a:schemeClr val="accent2">
                  <a:lumMod val="75000"/>
                </a:schemeClr>
              </a:solidFill>
              <a:round/>
            </a:ln>
            <a:effectLst/>
          </c:spPr>
          <c:marker>
            <c:symbol val="none"/>
          </c:marker>
          <c:cat>
            <c:numRef>
              <c:f>Sheet1!$A$2:$A$399</c:f>
              <c:numCache>
                <c:formatCode>General</c:formatCode>
                <c:ptCount val="398"/>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pt idx="101">
                  <c:v>101</c:v>
                </c:pt>
                <c:pt idx="102">
                  <c:v>102</c:v>
                </c:pt>
                <c:pt idx="103">
                  <c:v>103</c:v>
                </c:pt>
                <c:pt idx="104">
                  <c:v>104</c:v>
                </c:pt>
                <c:pt idx="105">
                  <c:v>105</c:v>
                </c:pt>
                <c:pt idx="106">
                  <c:v>106</c:v>
                </c:pt>
                <c:pt idx="107">
                  <c:v>107</c:v>
                </c:pt>
                <c:pt idx="108">
                  <c:v>108</c:v>
                </c:pt>
                <c:pt idx="109">
                  <c:v>109</c:v>
                </c:pt>
                <c:pt idx="110">
                  <c:v>110</c:v>
                </c:pt>
                <c:pt idx="111">
                  <c:v>111</c:v>
                </c:pt>
                <c:pt idx="112">
                  <c:v>112</c:v>
                </c:pt>
                <c:pt idx="113">
                  <c:v>113</c:v>
                </c:pt>
                <c:pt idx="114">
                  <c:v>114</c:v>
                </c:pt>
                <c:pt idx="115">
                  <c:v>115</c:v>
                </c:pt>
                <c:pt idx="116">
                  <c:v>116</c:v>
                </c:pt>
                <c:pt idx="117">
                  <c:v>117</c:v>
                </c:pt>
                <c:pt idx="118">
                  <c:v>118</c:v>
                </c:pt>
                <c:pt idx="119">
                  <c:v>119</c:v>
                </c:pt>
                <c:pt idx="120">
                  <c:v>120</c:v>
                </c:pt>
                <c:pt idx="121">
                  <c:v>121</c:v>
                </c:pt>
                <c:pt idx="122">
                  <c:v>122</c:v>
                </c:pt>
                <c:pt idx="123">
                  <c:v>123</c:v>
                </c:pt>
                <c:pt idx="124">
                  <c:v>124</c:v>
                </c:pt>
                <c:pt idx="125">
                  <c:v>125</c:v>
                </c:pt>
                <c:pt idx="126">
                  <c:v>126</c:v>
                </c:pt>
                <c:pt idx="127">
                  <c:v>127</c:v>
                </c:pt>
                <c:pt idx="128">
                  <c:v>128</c:v>
                </c:pt>
                <c:pt idx="129">
                  <c:v>129</c:v>
                </c:pt>
                <c:pt idx="130">
                  <c:v>130</c:v>
                </c:pt>
                <c:pt idx="131">
                  <c:v>131</c:v>
                </c:pt>
                <c:pt idx="132">
                  <c:v>132</c:v>
                </c:pt>
                <c:pt idx="133">
                  <c:v>133</c:v>
                </c:pt>
                <c:pt idx="134">
                  <c:v>134</c:v>
                </c:pt>
                <c:pt idx="135">
                  <c:v>135</c:v>
                </c:pt>
                <c:pt idx="136">
                  <c:v>136</c:v>
                </c:pt>
                <c:pt idx="137">
                  <c:v>137</c:v>
                </c:pt>
                <c:pt idx="138">
                  <c:v>138</c:v>
                </c:pt>
                <c:pt idx="139">
                  <c:v>139</c:v>
                </c:pt>
                <c:pt idx="140">
                  <c:v>140</c:v>
                </c:pt>
                <c:pt idx="141">
                  <c:v>141</c:v>
                </c:pt>
                <c:pt idx="142">
                  <c:v>142</c:v>
                </c:pt>
                <c:pt idx="143">
                  <c:v>143</c:v>
                </c:pt>
                <c:pt idx="144">
                  <c:v>144</c:v>
                </c:pt>
                <c:pt idx="145">
                  <c:v>145</c:v>
                </c:pt>
                <c:pt idx="146">
                  <c:v>146</c:v>
                </c:pt>
                <c:pt idx="147">
                  <c:v>147</c:v>
                </c:pt>
                <c:pt idx="148">
                  <c:v>148</c:v>
                </c:pt>
                <c:pt idx="149">
                  <c:v>149</c:v>
                </c:pt>
                <c:pt idx="150">
                  <c:v>150</c:v>
                </c:pt>
                <c:pt idx="151">
                  <c:v>151</c:v>
                </c:pt>
                <c:pt idx="152">
                  <c:v>152</c:v>
                </c:pt>
                <c:pt idx="153">
                  <c:v>153</c:v>
                </c:pt>
                <c:pt idx="154">
                  <c:v>154</c:v>
                </c:pt>
                <c:pt idx="155">
                  <c:v>155</c:v>
                </c:pt>
                <c:pt idx="156">
                  <c:v>156</c:v>
                </c:pt>
                <c:pt idx="157">
                  <c:v>157</c:v>
                </c:pt>
                <c:pt idx="158">
                  <c:v>158</c:v>
                </c:pt>
                <c:pt idx="159">
                  <c:v>159</c:v>
                </c:pt>
                <c:pt idx="160">
                  <c:v>160</c:v>
                </c:pt>
                <c:pt idx="161">
                  <c:v>161</c:v>
                </c:pt>
                <c:pt idx="162">
                  <c:v>162</c:v>
                </c:pt>
                <c:pt idx="163">
                  <c:v>163</c:v>
                </c:pt>
                <c:pt idx="164">
                  <c:v>164</c:v>
                </c:pt>
                <c:pt idx="165">
                  <c:v>165</c:v>
                </c:pt>
                <c:pt idx="166">
                  <c:v>166</c:v>
                </c:pt>
                <c:pt idx="167">
                  <c:v>167</c:v>
                </c:pt>
                <c:pt idx="168">
                  <c:v>168</c:v>
                </c:pt>
                <c:pt idx="169">
                  <c:v>169</c:v>
                </c:pt>
                <c:pt idx="170">
                  <c:v>170</c:v>
                </c:pt>
                <c:pt idx="171">
                  <c:v>171</c:v>
                </c:pt>
                <c:pt idx="172">
                  <c:v>172</c:v>
                </c:pt>
                <c:pt idx="173">
                  <c:v>173</c:v>
                </c:pt>
                <c:pt idx="174">
                  <c:v>174</c:v>
                </c:pt>
                <c:pt idx="175">
                  <c:v>175</c:v>
                </c:pt>
                <c:pt idx="176">
                  <c:v>176</c:v>
                </c:pt>
                <c:pt idx="177">
                  <c:v>177</c:v>
                </c:pt>
                <c:pt idx="178">
                  <c:v>178</c:v>
                </c:pt>
                <c:pt idx="179">
                  <c:v>179</c:v>
                </c:pt>
                <c:pt idx="180">
                  <c:v>180</c:v>
                </c:pt>
                <c:pt idx="181">
                  <c:v>181</c:v>
                </c:pt>
                <c:pt idx="182">
                  <c:v>182</c:v>
                </c:pt>
                <c:pt idx="183">
                  <c:v>183</c:v>
                </c:pt>
                <c:pt idx="184">
                  <c:v>184</c:v>
                </c:pt>
                <c:pt idx="185">
                  <c:v>185</c:v>
                </c:pt>
                <c:pt idx="186">
                  <c:v>186</c:v>
                </c:pt>
                <c:pt idx="187">
                  <c:v>187</c:v>
                </c:pt>
                <c:pt idx="188">
                  <c:v>188</c:v>
                </c:pt>
                <c:pt idx="189">
                  <c:v>189</c:v>
                </c:pt>
                <c:pt idx="190">
                  <c:v>190</c:v>
                </c:pt>
                <c:pt idx="191">
                  <c:v>191</c:v>
                </c:pt>
                <c:pt idx="192">
                  <c:v>192</c:v>
                </c:pt>
                <c:pt idx="193">
                  <c:v>193</c:v>
                </c:pt>
                <c:pt idx="194">
                  <c:v>194</c:v>
                </c:pt>
                <c:pt idx="195">
                  <c:v>195</c:v>
                </c:pt>
                <c:pt idx="196">
                  <c:v>196</c:v>
                </c:pt>
                <c:pt idx="197">
                  <c:v>197</c:v>
                </c:pt>
                <c:pt idx="198">
                  <c:v>198</c:v>
                </c:pt>
                <c:pt idx="199">
                  <c:v>199</c:v>
                </c:pt>
                <c:pt idx="200">
                  <c:v>200</c:v>
                </c:pt>
                <c:pt idx="201">
                  <c:v>201</c:v>
                </c:pt>
                <c:pt idx="202">
                  <c:v>202</c:v>
                </c:pt>
                <c:pt idx="203">
                  <c:v>203</c:v>
                </c:pt>
                <c:pt idx="204">
                  <c:v>204</c:v>
                </c:pt>
                <c:pt idx="205">
                  <c:v>205</c:v>
                </c:pt>
                <c:pt idx="206">
                  <c:v>206</c:v>
                </c:pt>
                <c:pt idx="207">
                  <c:v>207</c:v>
                </c:pt>
                <c:pt idx="208">
                  <c:v>208</c:v>
                </c:pt>
                <c:pt idx="209">
                  <c:v>209</c:v>
                </c:pt>
                <c:pt idx="210">
                  <c:v>210</c:v>
                </c:pt>
                <c:pt idx="211">
                  <c:v>211</c:v>
                </c:pt>
                <c:pt idx="212">
                  <c:v>212</c:v>
                </c:pt>
                <c:pt idx="213">
                  <c:v>213</c:v>
                </c:pt>
                <c:pt idx="214">
                  <c:v>214</c:v>
                </c:pt>
                <c:pt idx="215">
                  <c:v>215</c:v>
                </c:pt>
                <c:pt idx="216">
                  <c:v>216</c:v>
                </c:pt>
                <c:pt idx="217">
                  <c:v>217</c:v>
                </c:pt>
                <c:pt idx="218">
                  <c:v>218</c:v>
                </c:pt>
                <c:pt idx="219">
                  <c:v>219</c:v>
                </c:pt>
                <c:pt idx="220">
                  <c:v>220</c:v>
                </c:pt>
                <c:pt idx="221">
                  <c:v>221</c:v>
                </c:pt>
                <c:pt idx="222">
                  <c:v>222</c:v>
                </c:pt>
                <c:pt idx="223">
                  <c:v>223</c:v>
                </c:pt>
                <c:pt idx="224">
                  <c:v>224</c:v>
                </c:pt>
                <c:pt idx="225">
                  <c:v>225</c:v>
                </c:pt>
                <c:pt idx="226">
                  <c:v>226</c:v>
                </c:pt>
                <c:pt idx="227">
                  <c:v>227</c:v>
                </c:pt>
                <c:pt idx="228">
                  <c:v>228</c:v>
                </c:pt>
                <c:pt idx="229">
                  <c:v>229</c:v>
                </c:pt>
                <c:pt idx="230">
                  <c:v>230</c:v>
                </c:pt>
                <c:pt idx="231">
                  <c:v>231</c:v>
                </c:pt>
                <c:pt idx="232">
                  <c:v>232</c:v>
                </c:pt>
                <c:pt idx="233">
                  <c:v>233</c:v>
                </c:pt>
                <c:pt idx="234">
                  <c:v>234</c:v>
                </c:pt>
                <c:pt idx="235">
                  <c:v>235</c:v>
                </c:pt>
                <c:pt idx="236">
                  <c:v>236</c:v>
                </c:pt>
                <c:pt idx="237">
                  <c:v>237</c:v>
                </c:pt>
                <c:pt idx="238">
                  <c:v>238</c:v>
                </c:pt>
                <c:pt idx="239">
                  <c:v>239</c:v>
                </c:pt>
                <c:pt idx="240">
                  <c:v>240</c:v>
                </c:pt>
                <c:pt idx="241">
                  <c:v>241</c:v>
                </c:pt>
                <c:pt idx="242">
                  <c:v>242</c:v>
                </c:pt>
                <c:pt idx="243">
                  <c:v>243</c:v>
                </c:pt>
                <c:pt idx="244">
                  <c:v>244</c:v>
                </c:pt>
                <c:pt idx="245">
                  <c:v>245</c:v>
                </c:pt>
                <c:pt idx="246">
                  <c:v>246</c:v>
                </c:pt>
                <c:pt idx="247">
                  <c:v>247</c:v>
                </c:pt>
                <c:pt idx="248">
                  <c:v>248</c:v>
                </c:pt>
                <c:pt idx="249">
                  <c:v>249</c:v>
                </c:pt>
                <c:pt idx="250">
                  <c:v>250</c:v>
                </c:pt>
                <c:pt idx="251">
                  <c:v>251</c:v>
                </c:pt>
                <c:pt idx="252">
                  <c:v>252</c:v>
                </c:pt>
                <c:pt idx="253">
                  <c:v>253</c:v>
                </c:pt>
                <c:pt idx="254">
                  <c:v>254</c:v>
                </c:pt>
                <c:pt idx="255">
                  <c:v>255</c:v>
                </c:pt>
                <c:pt idx="256">
                  <c:v>256</c:v>
                </c:pt>
                <c:pt idx="257">
                  <c:v>257</c:v>
                </c:pt>
                <c:pt idx="258">
                  <c:v>258</c:v>
                </c:pt>
                <c:pt idx="259">
                  <c:v>259</c:v>
                </c:pt>
                <c:pt idx="260">
                  <c:v>260</c:v>
                </c:pt>
                <c:pt idx="261">
                  <c:v>261</c:v>
                </c:pt>
                <c:pt idx="262">
                  <c:v>262</c:v>
                </c:pt>
                <c:pt idx="263">
                  <c:v>263</c:v>
                </c:pt>
                <c:pt idx="264">
                  <c:v>264</c:v>
                </c:pt>
                <c:pt idx="265">
                  <c:v>265</c:v>
                </c:pt>
                <c:pt idx="266">
                  <c:v>266</c:v>
                </c:pt>
                <c:pt idx="267">
                  <c:v>267</c:v>
                </c:pt>
                <c:pt idx="268">
                  <c:v>268</c:v>
                </c:pt>
                <c:pt idx="269">
                  <c:v>269</c:v>
                </c:pt>
                <c:pt idx="270">
                  <c:v>270</c:v>
                </c:pt>
                <c:pt idx="271">
                  <c:v>271</c:v>
                </c:pt>
                <c:pt idx="272">
                  <c:v>272</c:v>
                </c:pt>
                <c:pt idx="273">
                  <c:v>273</c:v>
                </c:pt>
                <c:pt idx="274">
                  <c:v>274</c:v>
                </c:pt>
                <c:pt idx="275">
                  <c:v>275</c:v>
                </c:pt>
                <c:pt idx="276">
                  <c:v>276</c:v>
                </c:pt>
                <c:pt idx="277">
                  <c:v>277</c:v>
                </c:pt>
                <c:pt idx="278">
                  <c:v>278</c:v>
                </c:pt>
                <c:pt idx="279">
                  <c:v>279</c:v>
                </c:pt>
                <c:pt idx="280">
                  <c:v>280</c:v>
                </c:pt>
                <c:pt idx="281">
                  <c:v>281</c:v>
                </c:pt>
                <c:pt idx="282">
                  <c:v>282</c:v>
                </c:pt>
                <c:pt idx="283">
                  <c:v>283</c:v>
                </c:pt>
                <c:pt idx="284">
                  <c:v>284</c:v>
                </c:pt>
                <c:pt idx="285">
                  <c:v>285</c:v>
                </c:pt>
                <c:pt idx="286">
                  <c:v>286</c:v>
                </c:pt>
                <c:pt idx="287">
                  <c:v>287</c:v>
                </c:pt>
                <c:pt idx="288">
                  <c:v>288</c:v>
                </c:pt>
                <c:pt idx="289">
                  <c:v>289</c:v>
                </c:pt>
                <c:pt idx="290">
                  <c:v>290</c:v>
                </c:pt>
                <c:pt idx="291">
                  <c:v>291</c:v>
                </c:pt>
                <c:pt idx="292">
                  <c:v>292</c:v>
                </c:pt>
                <c:pt idx="293">
                  <c:v>293</c:v>
                </c:pt>
                <c:pt idx="294">
                  <c:v>294</c:v>
                </c:pt>
                <c:pt idx="295">
                  <c:v>295</c:v>
                </c:pt>
                <c:pt idx="296">
                  <c:v>296</c:v>
                </c:pt>
                <c:pt idx="297">
                  <c:v>297</c:v>
                </c:pt>
                <c:pt idx="298">
                  <c:v>298</c:v>
                </c:pt>
                <c:pt idx="299">
                  <c:v>299</c:v>
                </c:pt>
                <c:pt idx="300">
                  <c:v>300</c:v>
                </c:pt>
                <c:pt idx="301">
                  <c:v>301</c:v>
                </c:pt>
                <c:pt idx="302">
                  <c:v>302</c:v>
                </c:pt>
                <c:pt idx="303">
                  <c:v>303</c:v>
                </c:pt>
                <c:pt idx="304">
                  <c:v>304</c:v>
                </c:pt>
                <c:pt idx="305">
                  <c:v>305</c:v>
                </c:pt>
                <c:pt idx="306">
                  <c:v>306</c:v>
                </c:pt>
                <c:pt idx="307">
                  <c:v>307</c:v>
                </c:pt>
                <c:pt idx="308">
                  <c:v>308</c:v>
                </c:pt>
                <c:pt idx="309">
                  <c:v>309</c:v>
                </c:pt>
                <c:pt idx="310">
                  <c:v>310</c:v>
                </c:pt>
                <c:pt idx="311">
                  <c:v>311</c:v>
                </c:pt>
                <c:pt idx="312">
                  <c:v>312</c:v>
                </c:pt>
                <c:pt idx="313">
                  <c:v>313</c:v>
                </c:pt>
                <c:pt idx="314">
                  <c:v>314</c:v>
                </c:pt>
                <c:pt idx="315">
                  <c:v>315</c:v>
                </c:pt>
                <c:pt idx="316">
                  <c:v>316</c:v>
                </c:pt>
                <c:pt idx="317">
                  <c:v>317</c:v>
                </c:pt>
                <c:pt idx="318">
                  <c:v>318</c:v>
                </c:pt>
                <c:pt idx="319">
                  <c:v>319</c:v>
                </c:pt>
                <c:pt idx="320">
                  <c:v>320</c:v>
                </c:pt>
                <c:pt idx="321">
                  <c:v>321</c:v>
                </c:pt>
                <c:pt idx="322">
                  <c:v>322</c:v>
                </c:pt>
                <c:pt idx="323">
                  <c:v>323</c:v>
                </c:pt>
                <c:pt idx="324">
                  <c:v>324</c:v>
                </c:pt>
                <c:pt idx="325">
                  <c:v>325</c:v>
                </c:pt>
                <c:pt idx="326">
                  <c:v>326</c:v>
                </c:pt>
                <c:pt idx="327">
                  <c:v>327</c:v>
                </c:pt>
                <c:pt idx="328">
                  <c:v>328</c:v>
                </c:pt>
                <c:pt idx="329">
                  <c:v>329</c:v>
                </c:pt>
                <c:pt idx="330">
                  <c:v>330</c:v>
                </c:pt>
                <c:pt idx="331">
                  <c:v>331</c:v>
                </c:pt>
                <c:pt idx="332">
                  <c:v>332</c:v>
                </c:pt>
                <c:pt idx="333">
                  <c:v>333</c:v>
                </c:pt>
                <c:pt idx="334">
                  <c:v>334</c:v>
                </c:pt>
                <c:pt idx="335">
                  <c:v>335</c:v>
                </c:pt>
                <c:pt idx="336">
                  <c:v>336</c:v>
                </c:pt>
                <c:pt idx="337">
                  <c:v>337</c:v>
                </c:pt>
                <c:pt idx="338">
                  <c:v>338</c:v>
                </c:pt>
                <c:pt idx="339">
                  <c:v>339</c:v>
                </c:pt>
                <c:pt idx="340">
                  <c:v>340</c:v>
                </c:pt>
                <c:pt idx="341">
                  <c:v>341</c:v>
                </c:pt>
                <c:pt idx="342">
                  <c:v>342</c:v>
                </c:pt>
                <c:pt idx="343">
                  <c:v>343</c:v>
                </c:pt>
                <c:pt idx="344">
                  <c:v>344</c:v>
                </c:pt>
                <c:pt idx="345">
                  <c:v>345</c:v>
                </c:pt>
                <c:pt idx="346">
                  <c:v>346</c:v>
                </c:pt>
                <c:pt idx="347">
                  <c:v>347</c:v>
                </c:pt>
                <c:pt idx="348">
                  <c:v>348</c:v>
                </c:pt>
                <c:pt idx="349">
                  <c:v>349</c:v>
                </c:pt>
                <c:pt idx="350">
                  <c:v>350</c:v>
                </c:pt>
                <c:pt idx="351">
                  <c:v>351</c:v>
                </c:pt>
                <c:pt idx="352">
                  <c:v>352</c:v>
                </c:pt>
                <c:pt idx="353">
                  <c:v>353</c:v>
                </c:pt>
                <c:pt idx="354">
                  <c:v>354</c:v>
                </c:pt>
                <c:pt idx="355">
                  <c:v>355</c:v>
                </c:pt>
                <c:pt idx="356">
                  <c:v>356</c:v>
                </c:pt>
                <c:pt idx="357">
                  <c:v>357</c:v>
                </c:pt>
                <c:pt idx="358">
                  <c:v>358</c:v>
                </c:pt>
                <c:pt idx="359">
                  <c:v>359</c:v>
                </c:pt>
                <c:pt idx="360">
                  <c:v>360</c:v>
                </c:pt>
                <c:pt idx="361">
                  <c:v>361</c:v>
                </c:pt>
                <c:pt idx="362">
                  <c:v>362</c:v>
                </c:pt>
                <c:pt idx="363">
                  <c:v>363</c:v>
                </c:pt>
                <c:pt idx="364">
                  <c:v>364</c:v>
                </c:pt>
                <c:pt idx="365">
                  <c:v>365</c:v>
                </c:pt>
                <c:pt idx="366">
                  <c:v>366</c:v>
                </c:pt>
                <c:pt idx="367">
                  <c:v>367</c:v>
                </c:pt>
                <c:pt idx="368">
                  <c:v>368</c:v>
                </c:pt>
                <c:pt idx="369">
                  <c:v>369</c:v>
                </c:pt>
                <c:pt idx="370">
                  <c:v>370</c:v>
                </c:pt>
                <c:pt idx="371">
                  <c:v>371</c:v>
                </c:pt>
                <c:pt idx="372">
                  <c:v>372</c:v>
                </c:pt>
                <c:pt idx="373">
                  <c:v>373</c:v>
                </c:pt>
                <c:pt idx="374">
                  <c:v>374</c:v>
                </c:pt>
                <c:pt idx="375">
                  <c:v>375</c:v>
                </c:pt>
                <c:pt idx="376">
                  <c:v>376</c:v>
                </c:pt>
                <c:pt idx="377">
                  <c:v>377</c:v>
                </c:pt>
                <c:pt idx="378">
                  <c:v>378</c:v>
                </c:pt>
                <c:pt idx="379">
                  <c:v>379</c:v>
                </c:pt>
                <c:pt idx="380">
                  <c:v>380</c:v>
                </c:pt>
                <c:pt idx="381">
                  <c:v>381</c:v>
                </c:pt>
                <c:pt idx="382">
                  <c:v>382</c:v>
                </c:pt>
                <c:pt idx="383">
                  <c:v>383</c:v>
                </c:pt>
                <c:pt idx="384">
                  <c:v>384</c:v>
                </c:pt>
                <c:pt idx="385">
                  <c:v>385</c:v>
                </c:pt>
                <c:pt idx="386">
                  <c:v>386</c:v>
                </c:pt>
                <c:pt idx="387">
                  <c:v>387</c:v>
                </c:pt>
                <c:pt idx="388">
                  <c:v>388</c:v>
                </c:pt>
                <c:pt idx="389">
                  <c:v>389</c:v>
                </c:pt>
                <c:pt idx="390">
                  <c:v>390</c:v>
                </c:pt>
                <c:pt idx="391">
                  <c:v>391</c:v>
                </c:pt>
                <c:pt idx="392">
                  <c:v>392</c:v>
                </c:pt>
                <c:pt idx="393">
                  <c:v>393</c:v>
                </c:pt>
                <c:pt idx="394">
                  <c:v>394</c:v>
                </c:pt>
                <c:pt idx="395">
                  <c:v>395</c:v>
                </c:pt>
                <c:pt idx="396">
                  <c:v>396</c:v>
                </c:pt>
                <c:pt idx="397">
                  <c:v>397</c:v>
                </c:pt>
              </c:numCache>
            </c:numRef>
          </c:cat>
          <c:val>
            <c:numRef>
              <c:f>Sheet1!$F$2:$F$399</c:f>
              <c:numCache>
                <c:formatCode>General</c:formatCode>
                <c:ptCount val="398"/>
                <c:pt idx="0">
                  <c:v>1</c:v>
                </c:pt>
                <c:pt idx="1">
                  <c:v>1</c:v>
                </c:pt>
                <c:pt idx="2">
                  <c:v>1</c:v>
                </c:pt>
                <c:pt idx="3">
                  <c:v>1</c:v>
                </c:pt>
                <c:pt idx="4">
                  <c:v>1</c:v>
                </c:pt>
                <c:pt idx="5">
                  <c:v>1</c:v>
                </c:pt>
                <c:pt idx="6">
                  <c:v>1</c:v>
                </c:pt>
                <c:pt idx="7">
                  <c:v>1</c:v>
                </c:pt>
                <c:pt idx="8">
                  <c:v>1</c:v>
                </c:pt>
                <c:pt idx="9">
                  <c:v>1</c:v>
                </c:pt>
                <c:pt idx="10">
                  <c:v>1</c:v>
                </c:pt>
                <c:pt idx="11">
                  <c:v>1</c:v>
                </c:pt>
                <c:pt idx="12">
                  <c:v>1</c:v>
                </c:pt>
                <c:pt idx="13">
                  <c:v>1</c:v>
                </c:pt>
                <c:pt idx="14">
                  <c:v>1</c:v>
                </c:pt>
                <c:pt idx="15">
                  <c:v>1</c:v>
                </c:pt>
                <c:pt idx="16">
                  <c:v>1</c:v>
                </c:pt>
                <c:pt idx="17">
                  <c:v>1</c:v>
                </c:pt>
                <c:pt idx="18">
                  <c:v>1</c:v>
                </c:pt>
                <c:pt idx="19">
                  <c:v>1</c:v>
                </c:pt>
                <c:pt idx="20">
                  <c:v>1</c:v>
                </c:pt>
                <c:pt idx="21">
                  <c:v>1</c:v>
                </c:pt>
                <c:pt idx="22">
                  <c:v>1</c:v>
                </c:pt>
                <c:pt idx="23">
                  <c:v>1</c:v>
                </c:pt>
                <c:pt idx="24">
                  <c:v>1</c:v>
                </c:pt>
                <c:pt idx="25">
                  <c:v>1</c:v>
                </c:pt>
                <c:pt idx="26">
                  <c:v>1</c:v>
                </c:pt>
                <c:pt idx="27">
                  <c:v>1</c:v>
                </c:pt>
                <c:pt idx="28">
                  <c:v>1</c:v>
                </c:pt>
                <c:pt idx="29">
                  <c:v>1</c:v>
                </c:pt>
                <c:pt idx="30">
                  <c:v>1</c:v>
                </c:pt>
                <c:pt idx="31">
                  <c:v>1</c:v>
                </c:pt>
                <c:pt idx="32">
                  <c:v>1</c:v>
                </c:pt>
                <c:pt idx="33">
                  <c:v>1</c:v>
                </c:pt>
                <c:pt idx="34">
                  <c:v>1</c:v>
                </c:pt>
                <c:pt idx="35">
                  <c:v>1</c:v>
                </c:pt>
                <c:pt idx="36">
                  <c:v>1</c:v>
                </c:pt>
                <c:pt idx="37">
                  <c:v>1</c:v>
                </c:pt>
                <c:pt idx="38">
                  <c:v>1</c:v>
                </c:pt>
                <c:pt idx="39">
                  <c:v>1</c:v>
                </c:pt>
                <c:pt idx="40">
                  <c:v>1</c:v>
                </c:pt>
                <c:pt idx="41">
                  <c:v>1</c:v>
                </c:pt>
                <c:pt idx="42">
                  <c:v>1</c:v>
                </c:pt>
                <c:pt idx="43">
                  <c:v>1</c:v>
                </c:pt>
                <c:pt idx="44">
                  <c:v>1</c:v>
                </c:pt>
                <c:pt idx="45">
                  <c:v>1</c:v>
                </c:pt>
                <c:pt idx="46">
                  <c:v>1</c:v>
                </c:pt>
                <c:pt idx="47">
                  <c:v>1</c:v>
                </c:pt>
                <c:pt idx="48">
                  <c:v>1</c:v>
                </c:pt>
                <c:pt idx="49">
                  <c:v>1</c:v>
                </c:pt>
                <c:pt idx="50">
                  <c:v>1</c:v>
                </c:pt>
                <c:pt idx="51">
                  <c:v>1</c:v>
                </c:pt>
                <c:pt idx="52">
                  <c:v>1</c:v>
                </c:pt>
                <c:pt idx="53">
                  <c:v>1</c:v>
                </c:pt>
                <c:pt idx="54">
                  <c:v>1</c:v>
                </c:pt>
                <c:pt idx="55">
                  <c:v>1</c:v>
                </c:pt>
                <c:pt idx="56">
                  <c:v>1</c:v>
                </c:pt>
                <c:pt idx="57">
                  <c:v>1</c:v>
                </c:pt>
                <c:pt idx="58">
                  <c:v>1</c:v>
                </c:pt>
                <c:pt idx="59">
                  <c:v>1</c:v>
                </c:pt>
                <c:pt idx="60">
                  <c:v>1</c:v>
                </c:pt>
                <c:pt idx="61">
                  <c:v>1</c:v>
                </c:pt>
                <c:pt idx="62">
                  <c:v>1</c:v>
                </c:pt>
                <c:pt idx="63">
                  <c:v>1</c:v>
                </c:pt>
                <c:pt idx="64">
                  <c:v>1</c:v>
                </c:pt>
                <c:pt idx="65">
                  <c:v>1</c:v>
                </c:pt>
                <c:pt idx="66">
                  <c:v>1</c:v>
                </c:pt>
                <c:pt idx="67">
                  <c:v>1</c:v>
                </c:pt>
                <c:pt idx="68">
                  <c:v>1</c:v>
                </c:pt>
                <c:pt idx="69">
                  <c:v>1</c:v>
                </c:pt>
                <c:pt idx="70">
                  <c:v>1</c:v>
                </c:pt>
                <c:pt idx="71">
                  <c:v>1</c:v>
                </c:pt>
                <c:pt idx="72">
                  <c:v>1</c:v>
                </c:pt>
                <c:pt idx="73">
                  <c:v>1</c:v>
                </c:pt>
                <c:pt idx="74">
                  <c:v>1</c:v>
                </c:pt>
                <c:pt idx="75">
                  <c:v>1</c:v>
                </c:pt>
                <c:pt idx="76">
                  <c:v>1</c:v>
                </c:pt>
                <c:pt idx="77">
                  <c:v>1</c:v>
                </c:pt>
                <c:pt idx="78">
                  <c:v>1</c:v>
                </c:pt>
                <c:pt idx="79">
                  <c:v>1</c:v>
                </c:pt>
                <c:pt idx="80">
                  <c:v>1</c:v>
                </c:pt>
                <c:pt idx="81">
                  <c:v>1</c:v>
                </c:pt>
                <c:pt idx="82">
                  <c:v>1</c:v>
                </c:pt>
                <c:pt idx="83">
                  <c:v>1</c:v>
                </c:pt>
                <c:pt idx="84">
                  <c:v>1</c:v>
                </c:pt>
                <c:pt idx="85">
                  <c:v>1</c:v>
                </c:pt>
                <c:pt idx="86">
                  <c:v>1</c:v>
                </c:pt>
                <c:pt idx="87">
                  <c:v>1</c:v>
                </c:pt>
                <c:pt idx="88">
                  <c:v>1</c:v>
                </c:pt>
                <c:pt idx="89">
                  <c:v>1</c:v>
                </c:pt>
                <c:pt idx="90">
                  <c:v>1</c:v>
                </c:pt>
                <c:pt idx="91">
                  <c:v>1</c:v>
                </c:pt>
                <c:pt idx="92">
                  <c:v>1</c:v>
                </c:pt>
                <c:pt idx="93">
                  <c:v>1</c:v>
                </c:pt>
                <c:pt idx="94">
                  <c:v>1</c:v>
                </c:pt>
                <c:pt idx="95">
                  <c:v>1</c:v>
                </c:pt>
                <c:pt idx="96">
                  <c:v>1</c:v>
                </c:pt>
                <c:pt idx="97">
                  <c:v>1</c:v>
                </c:pt>
                <c:pt idx="98">
                  <c:v>1</c:v>
                </c:pt>
                <c:pt idx="99">
                  <c:v>1</c:v>
                </c:pt>
                <c:pt idx="100">
                  <c:v>1</c:v>
                </c:pt>
                <c:pt idx="101">
                  <c:v>1</c:v>
                </c:pt>
                <c:pt idx="102">
                  <c:v>1</c:v>
                </c:pt>
                <c:pt idx="103">
                  <c:v>1</c:v>
                </c:pt>
                <c:pt idx="104">
                  <c:v>1</c:v>
                </c:pt>
                <c:pt idx="105">
                  <c:v>1</c:v>
                </c:pt>
                <c:pt idx="106">
                  <c:v>1</c:v>
                </c:pt>
                <c:pt idx="107">
                  <c:v>1</c:v>
                </c:pt>
                <c:pt idx="108">
                  <c:v>1</c:v>
                </c:pt>
                <c:pt idx="109">
                  <c:v>1</c:v>
                </c:pt>
                <c:pt idx="110">
                  <c:v>1</c:v>
                </c:pt>
                <c:pt idx="111">
                  <c:v>1</c:v>
                </c:pt>
                <c:pt idx="112">
                  <c:v>1</c:v>
                </c:pt>
                <c:pt idx="113">
                  <c:v>1</c:v>
                </c:pt>
                <c:pt idx="114">
                  <c:v>1</c:v>
                </c:pt>
                <c:pt idx="115">
                  <c:v>1</c:v>
                </c:pt>
                <c:pt idx="116">
                  <c:v>1</c:v>
                </c:pt>
                <c:pt idx="117">
                  <c:v>1</c:v>
                </c:pt>
                <c:pt idx="118">
                  <c:v>1</c:v>
                </c:pt>
                <c:pt idx="119">
                  <c:v>1</c:v>
                </c:pt>
                <c:pt idx="120">
                  <c:v>1</c:v>
                </c:pt>
                <c:pt idx="121">
                  <c:v>1</c:v>
                </c:pt>
                <c:pt idx="122">
                  <c:v>1</c:v>
                </c:pt>
                <c:pt idx="123">
                  <c:v>1</c:v>
                </c:pt>
                <c:pt idx="124">
                  <c:v>1</c:v>
                </c:pt>
                <c:pt idx="125">
                  <c:v>1</c:v>
                </c:pt>
                <c:pt idx="126">
                  <c:v>1</c:v>
                </c:pt>
                <c:pt idx="127">
                  <c:v>1</c:v>
                </c:pt>
                <c:pt idx="128">
                  <c:v>1</c:v>
                </c:pt>
                <c:pt idx="129">
                  <c:v>1</c:v>
                </c:pt>
                <c:pt idx="130">
                  <c:v>1</c:v>
                </c:pt>
                <c:pt idx="131">
                  <c:v>1</c:v>
                </c:pt>
                <c:pt idx="132">
                  <c:v>1</c:v>
                </c:pt>
                <c:pt idx="133">
                  <c:v>1</c:v>
                </c:pt>
                <c:pt idx="134">
                  <c:v>1</c:v>
                </c:pt>
                <c:pt idx="135">
                  <c:v>1</c:v>
                </c:pt>
                <c:pt idx="136">
                  <c:v>1</c:v>
                </c:pt>
                <c:pt idx="137">
                  <c:v>1</c:v>
                </c:pt>
                <c:pt idx="138">
                  <c:v>1</c:v>
                </c:pt>
                <c:pt idx="139">
                  <c:v>1</c:v>
                </c:pt>
                <c:pt idx="140">
                  <c:v>1</c:v>
                </c:pt>
                <c:pt idx="141">
                  <c:v>1</c:v>
                </c:pt>
                <c:pt idx="142">
                  <c:v>1</c:v>
                </c:pt>
                <c:pt idx="143">
                  <c:v>1</c:v>
                </c:pt>
                <c:pt idx="144">
                  <c:v>1</c:v>
                </c:pt>
                <c:pt idx="145">
                  <c:v>1</c:v>
                </c:pt>
                <c:pt idx="146">
                  <c:v>1</c:v>
                </c:pt>
                <c:pt idx="147">
                  <c:v>1</c:v>
                </c:pt>
                <c:pt idx="148">
                  <c:v>1</c:v>
                </c:pt>
                <c:pt idx="149">
                  <c:v>1</c:v>
                </c:pt>
                <c:pt idx="150">
                  <c:v>1</c:v>
                </c:pt>
                <c:pt idx="151">
                  <c:v>1</c:v>
                </c:pt>
                <c:pt idx="152">
                  <c:v>1</c:v>
                </c:pt>
                <c:pt idx="153">
                  <c:v>1</c:v>
                </c:pt>
                <c:pt idx="154">
                  <c:v>1</c:v>
                </c:pt>
                <c:pt idx="155">
                  <c:v>1</c:v>
                </c:pt>
                <c:pt idx="156">
                  <c:v>1</c:v>
                </c:pt>
                <c:pt idx="157">
                  <c:v>1</c:v>
                </c:pt>
                <c:pt idx="158">
                  <c:v>1</c:v>
                </c:pt>
                <c:pt idx="159">
                  <c:v>1</c:v>
                </c:pt>
                <c:pt idx="160">
                  <c:v>1</c:v>
                </c:pt>
                <c:pt idx="161">
                  <c:v>1</c:v>
                </c:pt>
                <c:pt idx="162">
                  <c:v>1</c:v>
                </c:pt>
                <c:pt idx="163">
                  <c:v>1</c:v>
                </c:pt>
                <c:pt idx="164">
                  <c:v>1</c:v>
                </c:pt>
                <c:pt idx="165">
                  <c:v>1</c:v>
                </c:pt>
                <c:pt idx="166">
                  <c:v>1</c:v>
                </c:pt>
                <c:pt idx="167">
                  <c:v>1</c:v>
                </c:pt>
                <c:pt idx="168">
                  <c:v>1</c:v>
                </c:pt>
                <c:pt idx="169">
                  <c:v>1</c:v>
                </c:pt>
                <c:pt idx="170">
                  <c:v>1</c:v>
                </c:pt>
                <c:pt idx="171">
                  <c:v>1</c:v>
                </c:pt>
                <c:pt idx="172">
                  <c:v>1</c:v>
                </c:pt>
                <c:pt idx="173">
                  <c:v>1</c:v>
                </c:pt>
                <c:pt idx="174">
                  <c:v>1</c:v>
                </c:pt>
                <c:pt idx="175">
                  <c:v>1</c:v>
                </c:pt>
                <c:pt idx="176">
                  <c:v>1</c:v>
                </c:pt>
                <c:pt idx="177">
                  <c:v>1</c:v>
                </c:pt>
                <c:pt idx="178">
                  <c:v>1</c:v>
                </c:pt>
                <c:pt idx="179">
                  <c:v>1</c:v>
                </c:pt>
                <c:pt idx="180">
                  <c:v>1</c:v>
                </c:pt>
                <c:pt idx="181">
                  <c:v>1</c:v>
                </c:pt>
                <c:pt idx="182">
                  <c:v>1</c:v>
                </c:pt>
                <c:pt idx="183">
                  <c:v>1</c:v>
                </c:pt>
                <c:pt idx="184">
                  <c:v>1</c:v>
                </c:pt>
                <c:pt idx="185">
                  <c:v>1</c:v>
                </c:pt>
                <c:pt idx="186">
                  <c:v>1</c:v>
                </c:pt>
                <c:pt idx="187">
                  <c:v>1</c:v>
                </c:pt>
                <c:pt idx="188">
                  <c:v>1</c:v>
                </c:pt>
                <c:pt idx="189">
                  <c:v>1</c:v>
                </c:pt>
                <c:pt idx="190">
                  <c:v>1</c:v>
                </c:pt>
                <c:pt idx="191">
                  <c:v>1</c:v>
                </c:pt>
                <c:pt idx="192">
                  <c:v>1</c:v>
                </c:pt>
                <c:pt idx="193">
                  <c:v>1</c:v>
                </c:pt>
                <c:pt idx="194">
                  <c:v>1</c:v>
                </c:pt>
                <c:pt idx="195">
                  <c:v>1</c:v>
                </c:pt>
                <c:pt idx="196">
                  <c:v>1</c:v>
                </c:pt>
                <c:pt idx="197">
                  <c:v>1</c:v>
                </c:pt>
                <c:pt idx="198">
                  <c:v>1</c:v>
                </c:pt>
                <c:pt idx="199">
                  <c:v>1</c:v>
                </c:pt>
                <c:pt idx="200">
                  <c:v>1</c:v>
                </c:pt>
                <c:pt idx="201">
                  <c:v>1</c:v>
                </c:pt>
                <c:pt idx="202">
                  <c:v>1</c:v>
                </c:pt>
                <c:pt idx="203">
                  <c:v>1</c:v>
                </c:pt>
                <c:pt idx="204">
                  <c:v>1</c:v>
                </c:pt>
                <c:pt idx="205">
                  <c:v>1</c:v>
                </c:pt>
                <c:pt idx="206">
                  <c:v>1</c:v>
                </c:pt>
                <c:pt idx="207">
                  <c:v>1</c:v>
                </c:pt>
                <c:pt idx="208">
                  <c:v>1</c:v>
                </c:pt>
                <c:pt idx="209">
                  <c:v>1</c:v>
                </c:pt>
                <c:pt idx="210">
                  <c:v>1</c:v>
                </c:pt>
                <c:pt idx="211">
                  <c:v>1</c:v>
                </c:pt>
                <c:pt idx="212">
                  <c:v>1</c:v>
                </c:pt>
                <c:pt idx="213">
                  <c:v>1</c:v>
                </c:pt>
                <c:pt idx="214">
                  <c:v>1</c:v>
                </c:pt>
                <c:pt idx="215">
                  <c:v>1</c:v>
                </c:pt>
                <c:pt idx="216">
                  <c:v>1</c:v>
                </c:pt>
                <c:pt idx="217">
                  <c:v>1</c:v>
                </c:pt>
                <c:pt idx="218">
                  <c:v>1</c:v>
                </c:pt>
                <c:pt idx="219">
                  <c:v>1</c:v>
                </c:pt>
                <c:pt idx="220">
                  <c:v>1</c:v>
                </c:pt>
                <c:pt idx="221">
                  <c:v>1</c:v>
                </c:pt>
                <c:pt idx="222">
                  <c:v>1</c:v>
                </c:pt>
                <c:pt idx="223">
                  <c:v>1</c:v>
                </c:pt>
                <c:pt idx="224">
                  <c:v>1</c:v>
                </c:pt>
                <c:pt idx="225">
                  <c:v>1</c:v>
                </c:pt>
                <c:pt idx="226">
                  <c:v>1</c:v>
                </c:pt>
                <c:pt idx="227">
                  <c:v>1</c:v>
                </c:pt>
                <c:pt idx="228">
                  <c:v>1</c:v>
                </c:pt>
                <c:pt idx="229">
                  <c:v>1</c:v>
                </c:pt>
                <c:pt idx="230">
                  <c:v>1</c:v>
                </c:pt>
                <c:pt idx="231">
                  <c:v>1</c:v>
                </c:pt>
                <c:pt idx="232">
                  <c:v>1</c:v>
                </c:pt>
                <c:pt idx="233">
                  <c:v>1</c:v>
                </c:pt>
                <c:pt idx="234">
                  <c:v>1</c:v>
                </c:pt>
                <c:pt idx="235">
                  <c:v>1</c:v>
                </c:pt>
                <c:pt idx="236">
                  <c:v>1</c:v>
                </c:pt>
                <c:pt idx="237">
                  <c:v>1</c:v>
                </c:pt>
                <c:pt idx="238">
                  <c:v>1</c:v>
                </c:pt>
                <c:pt idx="239">
                  <c:v>1</c:v>
                </c:pt>
                <c:pt idx="240">
                  <c:v>1</c:v>
                </c:pt>
                <c:pt idx="241">
                  <c:v>1</c:v>
                </c:pt>
                <c:pt idx="242">
                  <c:v>1</c:v>
                </c:pt>
                <c:pt idx="243">
                  <c:v>1</c:v>
                </c:pt>
                <c:pt idx="244">
                  <c:v>1</c:v>
                </c:pt>
                <c:pt idx="245">
                  <c:v>1</c:v>
                </c:pt>
                <c:pt idx="246">
                  <c:v>1</c:v>
                </c:pt>
                <c:pt idx="247">
                  <c:v>1</c:v>
                </c:pt>
                <c:pt idx="248">
                  <c:v>1</c:v>
                </c:pt>
                <c:pt idx="249">
                  <c:v>1</c:v>
                </c:pt>
                <c:pt idx="250">
                  <c:v>1</c:v>
                </c:pt>
                <c:pt idx="251">
                  <c:v>1</c:v>
                </c:pt>
                <c:pt idx="252">
                  <c:v>1</c:v>
                </c:pt>
                <c:pt idx="253">
                  <c:v>1</c:v>
                </c:pt>
                <c:pt idx="254">
                  <c:v>1</c:v>
                </c:pt>
                <c:pt idx="255">
                  <c:v>1</c:v>
                </c:pt>
                <c:pt idx="256">
                  <c:v>1</c:v>
                </c:pt>
                <c:pt idx="257">
                  <c:v>1</c:v>
                </c:pt>
                <c:pt idx="258">
                  <c:v>1</c:v>
                </c:pt>
                <c:pt idx="259">
                  <c:v>0.999999999999999</c:v>
                </c:pt>
                <c:pt idx="260">
                  <c:v>0.82644628099173401</c:v>
                </c:pt>
                <c:pt idx="261">
                  <c:v>0.82644628099173401</c:v>
                </c:pt>
                <c:pt idx="262">
                  <c:v>0.82644628099173401</c:v>
                </c:pt>
                <c:pt idx="263">
                  <c:v>0.82644628099173401</c:v>
                </c:pt>
                <c:pt idx="264">
                  <c:v>0.82644628099173401</c:v>
                </c:pt>
                <c:pt idx="265">
                  <c:v>0.82644628099173401</c:v>
                </c:pt>
                <c:pt idx="266">
                  <c:v>0.82644628099173401</c:v>
                </c:pt>
                <c:pt idx="267">
                  <c:v>0.82644628099173401</c:v>
                </c:pt>
                <c:pt idx="268">
                  <c:v>0.82644628099173401</c:v>
                </c:pt>
                <c:pt idx="269">
                  <c:v>0.82644628099173401</c:v>
                </c:pt>
                <c:pt idx="270">
                  <c:v>0.82644628099173401</c:v>
                </c:pt>
                <c:pt idx="271">
                  <c:v>0.82644628099173401</c:v>
                </c:pt>
                <c:pt idx="272">
                  <c:v>0.82644628099173401</c:v>
                </c:pt>
                <c:pt idx="273">
                  <c:v>0.75131480090157698</c:v>
                </c:pt>
                <c:pt idx="274">
                  <c:v>0.62092132305915404</c:v>
                </c:pt>
                <c:pt idx="275">
                  <c:v>0.564473930053777</c:v>
                </c:pt>
                <c:pt idx="276">
                  <c:v>0.46650738020973298</c:v>
                </c:pt>
                <c:pt idx="277">
                  <c:v>0.46650738020973298</c:v>
                </c:pt>
                <c:pt idx="278">
                  <c:v>0.46650738020973298</c:v>
                </c:pt>
                <c:pt idx="279">
                  <c:v>0.46650738020973298</c:v>
                </c:pt>
                <c:pt idx="280">
                  <c:v>0.46650738020973298</c:v>
                </c:pt>
                <c:pt idx="281">
                  <c:v>0.46650738020973298</c:v>
                </c:pt>
                <c:pt idx="282">
                  <c:v>0.46650738020973298</c:v>
                </c:pt>
                <c:pt idx="283">
                  <c:v>0.46650738020973298</c:v>
                </c:pt>
                <c:pt idx="284">
                  <c:v>0.46650738020973298</c:v>
                </c:pt>
                <c:pt idx="285">
                  <c:v>0.46650738020973298</c:v>
                </c:pt>
                <c:pt idx="286">
                  <c:v>0.46650738020973298</c:v>
                </c:pt>
                <c:pt idx="287">
                  <c:v>0.46650738020973298</c:v>
                </c:pt>
                <c:pt idx="288">
                  <c:v>0.46650738020973298</c:v>
                </c:pt>
                <c:pt idx="289">
                  <c:v>0.424097618372484</c:v>
                </c:pt>
                <c:pt idx="290">
                  <c:v>0.35049389948139198</c:v>
                </c:pt>
                <c:pt idx="291">
                  <c:v>0.31863081771035601</c:v>
                </c:pt>
                <c:pt idx="292">
                  <c:v>0.26333125430607901</c:v>
                </c:pt>
                <c:pt idx="293">
                  <c:v>0.26333125430607901</c:v>
                </c:pt>
                <c:pt idx="294">
                  <c:v>0.26333125430607901</c:v>
                </c:pt>
                <c:pt idx="295">
                  <c:v>0.26333125430607901</c:v>
                </c:pt>
                <c:pt idx="296">
                  <c:v>0.26333125430607901</c:v>
                </c:pt>
                <c:pt idx="297">
                  <c:v>0.26333125430607901</c:v>
                </c:pt>
                <c:pt idx="298">
                  <c:v>0.26333125430607901</c:v>
                </c:pt>
                <c:pt idx="299">
                  <c:v>0.26333125430607901</c:v>
                </c:pt>
                <c:pt idx="300">
                  <c:v>0.26333125430607901</c:v>
                </c:pt>
                <c:pt idx="301">
                  <c:v>0.26333125430607901</c:v>
                </c:pt>
                <c:pt idx="302">
                  <c:v>0.26333125430607901</c:v>
                </c:pt>
                <c:pt idx="303">
                  <c:v>0.26333125430607901</c:v>
                </c:pt>
                <c:pt idx="304">
                  <c:v>0.26333125430607901</c:v>
                </c:pt>
                <c:pt idx="305">
                  <c:v>0.239392049369163</c:v>
                </c:pt>
                <c:pt idx="306">
                  <c:v>0.197844668900134</c:v>
                </c:pt>
                <c:pt idx="307">
                  <c:v>0.179858789909213</c:v>
                </c:pt>
                <c:pt idx="308">
                  <c:v>0.14864362802414299</c:v>
                </c:pt>
                <c:pt idx="309">
                  <c:v>0.14864362802414299</c:v>
                </c:pt>
                <c:pt idx="310">
                  <c:v>0.14864362802414299</c:v>
                </c:pt>
                <c:pt idx="311">
                  <c:v>0.14864362802414299</c:v>
                </c:pt>
                <c:pt idx="312">
                  <c:v>0.14864362802414299</c:v>
                </c:pt>
                <c:pt idx="313">
                  <c:v>0.14864362802414299</c:v>
                </c:pt>
                <c:pt idx="314">
                  <c:v>0.14864362802414299</c:v>
                </c:pt>
                <c:pt idx="315">
                  <c:v>0.14864362802414299</c:v>
                </c:pt>
                <c:pt idx="316">
                  <c:v>0.14864362802414299</c:v>
                </c:pt>
                <c:pt idx="317">
                  <c:v>0.14864362802414299</c:v>
                </c:pt>
                <c:pt idx="318">
                  <c:v>0.14864362802414299</c:v>
                </c:pt>
                <c:pt idx="319">
                  <c:v>0.14864362802414299</c:v>
                </c:pt>
                <c:pt idx="320">
                  <c:v>0.14864362802414299</c:v>
                </c:pt>
                <c:pt idx="321">
                  <c:v>0.135130570931039</c:v>
                </c:pt>
                <c:pt idx="322">
                  <c:v>0.111678157794247</c:v>
                </c:pt>
                <c:pt idx="323">
                  <c:v>0.10152559799477</c:v>
                </c:pt>
                <c:pt idx="324">
                  <c:v>8.3905452888240001E-2</c:v>
                </c:pt>
                <c:pt idx="325">
                  <c:v>8.3905452888240001E-2</c:v>
                </c:pt>
                <c:pt idx="326">
                  <c:v>8.3905452888240001E-2</c:v>
                </c:pt>
                <c:pt idx="327">
                  <c:v>8.3905452888240001E-2</c:v>
                </c:pt>
                <c:pt idx="328">
                  <c:v>8.3905452888240001E-2</c:v>
                </c:pt>
                <c:pt idx="329">
                  <c:v>8.3905452888240001E-2</c:v>
                </c:pt>
                <c:pt idx="330">
                  <c:v>8.3905452888240001E-2</c:v>
                </c:pt>
                <c:pt idx="331">
                  <c:v>8.3905452888240001E-2</c:v>
                </c:pt>
                <c:pt idx="332">
                  <c:v>8.3905452888240001E-2</c:v>
                </c:pt>
                <c:pt idx="333">
                  <c:v>8.3905452888240001E-2</c:v>
                </c:pt>
                <c:pt idx="334">
                  <c:v>8.3905452888240001E-2</c:v>
                </c:pt>
                <c:pt idx="335">
                  <c:v>8.3905452888240001E-2</c:v>
                </c:pt>
                <c:pt idx="336">
                  <c:v>8.3905452888240001E-2</c:v>
                </c:pt>
                <c:pt idx="337">
                  <c:v>-7.6277684443854493E-2</c:v>
                </c:pt>
                <c:pt idx="338">
                  <c:v>7.6277684443854493E-2</c:v>
                </c:pt>
                <c:pt idx="339">
                  <c:v>-6.9343349494413203E-2</c:v>
                </c:pt>
                <c:pt idx="340">
                  <c:v>5.7308553301167901E-2</c:v>
                </c:pt>
                <c:pt idx="341">
                  <c:v>5.7308553301167901E-2</c:v>
                </c:pt>
                <c:pt idx="342">
                  <c:v>5.7308553301167901E-2</c:v>
                </c:pt>
                <c:pt idx="343">
                  <c:v>5.7308553301167901E-2</c:v>
                </c:pt>
                <c:pt idx="344">
                  <c:v>5.7308553301167901E-2</c:v>
                </c:pt>
                <c:pt idx="345">
                  <c:v>5.7308553301167901E-2</c:v>
                </c:pt>
                <c:pt idx="346">
                  <c:v>5.7308553301167901E-2</c:v>
                </c:pt>
                <c:pt idx="347">
                  <c:v>5.7308553301167901E-2</c:v>
                </c:pt>
                <c:pt idx="348">
                  <c:v>5.7308553301167901E-2</c:v>
                </c:pt>
                <c:pt idx="349">
                  <c:v>5.7308553301167901E-2</c:v>
                </c:pt>
                <c:pt idx="350">
                  <c:v>5.7308553301167901E-2</c:v>
                </c:pt>
                <c:pt idx="351">
                  <c:v>5.7308553301167901E-2</c:v>
                </c:pt>
                <c:pt idx="352">
                  <c:v>5.7308553301167901E-2</c:v>
                </c:pt>
                <c:pt idx="353">
                  <c:v>-5.2098684819243499E-2</c:v>
                </c:pt>
                <c:pt idx="354">
                  <c:v>5.2098684819243499E-2</c:v>
                </c:pt>
                <c:pt idx="355">
                  <c:v>-4.7362440744766802E-2</c:v>
                </c:pt>
                <c:pt idx="356">
                  <c:v>3.9142513012203999E-2</c:v>
                </c:pt>
                <c:pt idx="357">
                  <c:v>3.9142513012203999E-2</c:v>
                </c:pt>
                <c:pt idx="358">
                  <c:v>3.9142513012203999E-2</c:v>
                </c:pt>
                <c:pt idx="359">
                  <c:v>3.9142513012203999E-2</c:v>
                </c:pt>
                <c:pt idx="360">
                  <c:v>3.9142513012203999E-2</c:v>
                </c:pt>
                <c:pt idx="361">
                  <c:v>3.9142513012203999E-2</c:v>
                </c:pt>
                <c:pt idx="362">
                  <c:v>3.9142513012203999E-2</c:v>
                </c:pt>
                <c:pt idx="363">
                  <c:v>3.9142513012203999E-2</c:v>
                </c:pt>
                <c:pt idx="364">
                  <c:v>3.9142513012203999E-2</c:v>
                </c:pt>
                <c:pt idx="365">
                  <c:v>3.9142513012203999E-2</c:v>
                </c:pt>
                <c:pt idx="366">
                  <c:v>3.9142513012203999E-2</c:v>
                </c:pt>
                <c:pt idx="367">
                  <c:v>3.9142513012203999E-2</c:v>
                </c:pt>
                <c:pt idx="368">
                  <c:v>3.9142513012203999E-2</c:v>
                </c:pt>
                <c:pt idx="369">
                  <c:v>-3.5584102738367297E-2</c:v>
                </c:pt>
                <c:pt idx="370">
                  <c:v>3.5584102738367297E-2</c:v>
                </c:pt>
                <c:pt idx="371">
                  <c:v>-3.2349184307606603E-2</c:v>
                </c:pt>
                <c:pt idx="372">
                  <c:v>2.67348630641377E-2</c:v>
                </c:pt>
                <c:pt idx="373">
                  <c:v>2.67348630641377E-2</c:v>
                </c:pt>
                <c:pt idx="374">
                  <c:v>2.67348630641377E-2</c:v>
                </c:pt>
                <c:pt idx="375">
                  <c:v>2.67348630641377E-2</c:v>
                </c:pt>
                <c:pt idx="376">
                  <c:v>2.67348630641377E-2</c:v>
                </c:pt>
                <c:pt idx="377">
                  <c:v>2.67348630641377E-2</c:v>
                </c:pt>
                <c:pt idx="378">
                  <c:v>2.67348630641377E-2</c:v>
                </c:pt>
                <c:pt idx="379">
                  <c:v>2.67348630641377E-2</c:v>
                </c:pt>
                <c:pt idx="380">
                  <c:v>2.67348630641377E-2</c:v>
                </c:pt>
                <c:pt idx="381">
                  <c:v>2.67348630641377E-2</c:v>
                </c:pt>
                <c:pt idx="382">
                  <c:v>2.67348630641377E-2</c:v>
                </c:pt>
                <c:pt idx="383">
                  <c:v>2.67348630641377E-2</c:v>
                </c:pt>
                <c:pt idx="384">
                  <c:v>2.67348630641377E-2</c:v>
                </c:pt>
                <c:pt idx="385">
                  <c:v>-2.4304420967397902E-2</c:v>
                </c:pt>
                <c:pt idx="386">
                  <c:v>2.4304420967397902E-2</c:v>
                </c:pt>
                <c:pt idx="387">
                  <c:v>-2.20949281521799E-2</c:v>
                </c:pt>
                <c:pt idx="388">
                  <c:v>1.8260271200148601E-2</c:v>
                </c:pt>
                <c:pt idx="389">
                  <c:v>1.8260271200148601E-2</c:v>
                </c:pt>
                <c:pt idx="390">
                  <c:v>1.8260271200148601E-2</c:v>
                </c:pt>
                <c:pt idx="391">
                  <c:v>1.8260271200148601E-2</c:v>
                </c:pt>
                <c:pt idx="392">
                  <c:v>1.8260271200148601E-2</c:v>
                </c:pt>
                <c:pt idx="393">
                  <c:v>1.8260271200148601E-2</c:v>
                </c:pt>
                <c:pt idx="394">
                  <c:v>1.8260271200148601E-2</c:v>
                </c:pt>
                <c:pt idx="395">
                  <c:v>1.8260271200148601E-2</c:v>
                </c:pt>
                <c:pt idx="396">
                  <c:v>1.8260271200148601E-2</c:v>
                </c:pt>
                <c:pt idx="397">
                  <c:v>1.8260271200148601E-2</c:v>
                </c:pt>
              </c:numCache>
            </c:numRef>
          </c:val>
          <c:smooth val="0"/>
        </c:ser>
        <c:dLbls>
          <c:showLegendKey val="0"/>
          <c:showVal val="0"/>
          <c:showCatName val="0"/>
          <c:showSerName val="0"/>
          <c:showPercent val="0"/>
          <c:showBubbleSize val="0"/>
        </c:dLbls>
        <c:smooth val="0"/>
        <c:axId val="277516184"/>
        <c:axId val="277516576"/>
      </c:lineChart>
      <c:catAx>
        <c:axId val="2775161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77516576"/>
        <c:crosses val="autoZero"/>
        <c:auto val="1"/>
        <c:lblAlgn val="ctr"/>
        <c:lblOffset val="100"/>
        <c:noMultiLvlLbl val="0"/>
      </c:catAx>
      <c:valAx>
        <c:axId val="2775165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7751618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solidFill>
      <a:schemeClr val="bg2"/>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9E5633-3AFC-498F-9CE7-BB6A35E511C0}" type="doc">
      <dgm:prSet loTypeId="urn:microsoft.com/office/officeart/2005/8/layout/orgChart1" loCatId="hierarchy" qsTypeId="urn:microsoft.com/office/officeart/2005/8/quickstyle/simple4" qsCatId="simple" csTypeId="urn:microsoft.com/office/officeart/2005/8/colors/accent1_2" csCatId="accent1" phldr="1"/>
      <dgm:spPr/>
      <dgm:t>
        <a:bodyPr/>
        <a:lstStyle/>
        <a:p>
          <a:endParaRPr lang="en-US"/>
        </a:p>
      </dgm:t>
    </dgm:pt>
    <dgm:pt modelId="{10EA60D6-57C0-48DB-BE75-60CDBD8F3BA4}">
      <dgm:prSet phldrT="[Text]"/>
      <dgm:spPr>
        <a:solidFill>
          <a:schemeClr val="accent6"/>
        </a:solidFill>
      </dgm:spPr>
      <dgm:t>
        <a:bodyPr/>
        <a:lstStyle/>
        <a:p>
          <a:r>
            <a:rPr lang="en-US" dirty="0" smtClean="0"/>
            <a:t>For each input spike that occurred recently</a:t>
          </a:r>
          <a:endParaRPr lang="en-US" dirty="0"/>
        </a:p>
      </dgm:t>
    </dgm:pt>
    <dgm:pt modelId="{6F898328-3474-4CFD-95F1-55B09794E981}" type="parTrans" cxnId="{21EB589A-0305-4B41-B81E-61EE6BCB839C}">
      <dgm:prSet/>
      <dgm:spPr/>
      <dgm:t>
        <a:bodyPr/>
        <a:lstStyle/>
        <a:p>
          <a:endParaRPr lang="en-US"/>
        </a:p>
      </dgm:t>
    </dgm:pt>
    <dgm:pt modelId="{10AF55D1-F016-4E6A-9B31-F07032BA4AF4}" type="sibTrans" cxnId="{21EB589A-0305-4B41-B81E-61EE6BCB839C}">
      <dgm:prSet/>
      <dgm:spPr/>
      <dgm:t>
        <a:bodyPr/>
        <a:lstStyle/>
        <a:p>
          <a:endParaRPr lang="en-US"/>
        </a:p>
      </dgm:t>
    </dgm:pt>
    <dgm:pt modelId="{D5533914-ADF4-4325-B8B8-BC042ADB0916}">
      <dgm:prSet phldrT="[Text]"/>
      <dgm:spPr>
        <a:solidFill>
          <a:schemeClr val="accent5"/>
        </a:solidFill>
      </dgm:spPr>
      <dgm:t>
        <a:bodyPr/>
        <a:lstStyle/>
        <a:p>
          <a:r>
            <a:rPr lang="en-US" dirty="0" smtClean="0"/>
            <a:t>Learning neuron should have large positive potential</a:t>
          </a:r>
          <a:endParaRPr lang="en-US" dirty="0"/>
        </a:p>
      </dgm:t>
    </dgm:pt>
    <dgm:pt modelId="{BEE1DAC6-7B68-4CF0-A47E-08DD85544F8E}" type="parTrans" cxnId="{F8F5A73B-E5A9-416D-8EBF-36BE262429CF}">
      <dgm:prSet/>
      <dgm:spPr/>
      <dgm:t>
        <a:bodyPr/>
        <a:lstStyle/>
        <a:p>
          <a:endParaRPr lang="en-US"/>
        </a:p>
      </dgm:t>
    </dgm:pt>
    <dgm:pt modelId="{1226B496-0A98-4AFA-B81F-F955E2A97363}" type="sibTrans" cxnId="{F8F5A73B-E5A9-416D-8EBF-36BE262429CF}">
      <dgm:prSet/>
      <dgm:spPr/>
      <dgm:t>
        <a:bodyPr/>
        <a:lstStyle/>
        <a:p>
          <a:endParaRPr lang="en-US"/>
        </a:p>
      </dgm:t>
    </dgm:pt>
    <dgm:pt modelId="{1A94697C-DF22-4525-9836-A62AC8904C22}">
      <dgm:prSet phldrT="[Text]"/>
      <dgm:spPr>
        <a:solidFill>
          <a:schemeClr val="accent4">
            <a:lumMod val="75000"/>
          </a:schemeClr>
        </a:solidFill>
      </dgm:spPr>
      <dgm:t>
        <a:bodyPr/>
        <a:lstStyle/>
        <a:p>
          <a:r>
            <a:rPr lang="en-US" dirty="0" smtClean="0"/>
            <a:t>Input spike was positive</a:t>
          </a:r>
          <a:endParaRPr lang="en-US" dirty="0"/>
        </a:p>
      </dgm:t>
    </dgm:pt>
    <dgm:pt modelId="{5B11D745-5FA8-4694-9CF1-96A17A774FAD}" type="parTrans" cxnId="{784F77B0-D18A-43C5-817F-E3A8225908AD}">
      <dgm:prSet/>
      <dgm:spPr>
        <a:solidFill>
          <a:schemeClr val="accent4">
            <a:lumMod val="75000"/>
          </a:schemeClr>
        </a:solidFill>
      </dgm:spPr>
      <dgm:t>
        <a:bodyPr/>
        <a:lstStyle/>
        <a:p>
          <a:endParaRPr lang="en-US"/>
        </a:p>
      </dgm:t>
    </dgm:pt>
    <dgm:pt modelId="{CF625C83-9484-490E-99E7-F7DAEB4900C7}" type="sibTrans" cxnId="{784F77B0-D18A-43C5-817F-E3A8225908AD}">
      <dgm:prSet/>
      <dgm:spPr/>
      <dgm:t>
        <a:bodyPr/>
        <a:lstStyle/>
        <a:p>
          <a:endParaRPr lang="en-US"/>
        </a:p>
      </dgm:t>
    </dgm:pt>
    <dgm:pt modelId="{02110BFE-E2A9-4CDA-8768-3D88E0760845}">
      <dgm:prSet phldrT="[Text]"/>
      <dgm:spPr>
        <a:solidFill>
          <a:schemeClr val="accent4">
            <a:lumMod val="75000"/>
          </a:schemeClr>
        </a:solidFill>
      </dgm:spPr>
      <dgm:t>
        <a:bodyPr/>
        <a:lstStyle/>
        <a:p>
          <a:r>
            <a:rPr lang="en-US" dirty="0" smtClean="0"/>
            <a:t>Input spike was negative</a:t>
          </a:r>
          <a:endParaRPr lang="en-US" dirty="0"/>
        </a:p>
      </dgm:t>
    </dgm:pt>
    <dgm:pt modelId="{61DA392F-4187-4FC5-88E2-1EEEE31D3801}" type="parTrans" cxnId="{6465754B-9C43-4C01-A938-F6B55C5A5A54}">
      <dgm:prSet/>
      <dgm:spPr>
        <a:solidFill>
          <a:schemeClr val="accent4">
            <a:lumMod val="75000"/>
          </a:schemeClr>
        </a:solidFill>
      </dgm:spPr>
      <dgm:t>
        <a:bodyPr/>
        <a:lstStyle/>
        <a:p>
          <a:endParaRPr lang="en-US"/>
        </a:p>
      </dgm:t>
    </dgm:pt>
    <dgm:pt modelId="{5C6E1EB2-C9F4-4A6E-846E-ECB7C8224BE5}" type="sibTrans" cxnId="{6465754B-9C43-4C01-A938-F6B55C5A5A54}">
      <dgm:prSet/>
      <dgm:spPr/>
      <dgm:t>
        <a:bodyPr/>
        <a:lstStyle/>
        <a:p>
          <a:endParaRPr lang="en-US"/>
        </a:p>
      </dgm:t>
    </dgm:pt>
    <dgm:pt modelId="{F42BFEBF-4584-41A6-85E9-3E08491AD636}">
      <dgm:prSet phldrT="[Text]"/>
      <dgm:spPr>
        <a:solidFill>
          <a:schemeClr val="accent5"/>
        </a:solidFill>
      </dgm:spPr>
      <dgm:t>
        <a:bodyPr/>
        <a:lstStyle/>
        <a:p>
          <a:r>
            <a:rPr lang="en-US" dirty="0" smtClean="0"/>
            <a:t>Learning neuron should have large negative potential</a:t>
          </a:r>
          <a:endParaRPr lang="en-US" dirty="0"/>
        </a:p>
      </dgm:t>
    </dgm:pt>
    <dgm:pt modelId="{FA71DFBC-E323-4945-9D20-C8495DBF2CB1}" type="parTrans" cxnId="{C5810354-5704-4BD2-B192-BBA5A48A87E2}">
      <dgm:prSet/>
      <dgm:spPr/>
      <dgm:t>
        <a:bodyPr/>
        <a:lstStyle/>
        <a:p>
          <a:endParaRPr lang="en-US"/>
        </a:p>
      </dgm:t>
    </dgm:pt>
    <dgm:pt modelId="{ACAAA0E4-82E0-447A-B6D8-B198D60AB7DC}" type="sibTrans" cxnId="{C5810354-5704-4BD2-B192-BBA5A48A87E2}">
      <dgm:prSet/>
      <dgm:spPr/>
      <dgm:t>
        <a:bodyPr/>
        <a:lstStyle/>
        <a:p>
          <a:endParaRPr lang="en-US"/>
        </a:p>
      </dgm:t>
    </dgm:pt>
    <dgm:pt modelId="{CCA63037-A878-46EE-B47B-9ADA30108D81}">
      <dgm:prSet phldrT="[Text]"/>
      <dgm:spPr>
        <a:solidFill>
          <a:schemeClr val="accent4">
            <a:lumMod val="75000"/>
          </a:schemeClr>
        </a:solidFill>
      </dgm:spPr>
      <dgm:t>
        <a:bodyPr/>
        <a:lstStyle/>
        <a:p>
          <a:r>
            <a:rPr lang="en-US" dirty="0" smtClean="0"/>
            <a:t>Input spike was positive</a:t>
          </a:r>
          <a:endParaRPr lang="en-US" dirty="0"/>
        </a:p>
      </dgm:t>
    </dgm:pt>
    <dgm:pt modelId="{86D6DBA3-AF58-425D-A265-38624DF3D393}" type="parTrans" cxnId="{E76E01A3-116C-4F9B-8BA4-E22EEA2B8147}">
      <dgm:prSet/>
      <dgm:spPr>
        <a:solidFill>
          <a:schemeClr val="accent4">
            <a:lumMod val="75000"/>
          </a:schemeClr>
        </a:solidFill>
      </dgm:spPr>
      <dgm:t>
        <a:bodyPr/>
        <a:lstStyle/>
        <a:p>
          <a:endParaRPr lang="en-US"/>
        </a:p>
      </dgm:t>
    </dgm:pt>
    <dgm:pt modelId="{9B997815-EC8F-4D18-9C39-1229720D2A58}" type="sibTrans" cxnId="{E76E01A3-116C-4F9B-8BA4-E22EEA2B8147}">
      <dgm:prSet/>
      <dgm:spPr/>
      <dgm:t>
        <a:bodyPr/>
        <a:lstStyle/>
        <a:p>
          <a:endParaRPr lang="en-US"/>
        </a:p>
      </dgm:t>
    </dgm:pt>
    <dgm:pt modelId="{A05E0725-3E81-4AEE-A8AE-F2B3DEB17D2B}">
      <dgm:prSet/>
      <dgm:spPr>
        <a:solidFill>
          <a:schemeClr val="accent4">
            <a:lumMod val="75000"/>
          </a:schemeClr>
        </a:solidFill>
      </dgm:spPr>
      <dgm:t>
        <a:bodyPr/>
        <a:lstStyle/>
        <a:p>
          <a:r>
            <a:rPr lang="en-US" dirty="0" smtClean="0"/>
            <a:t>Input weight is positive</a:t>
          </a:r>
          <a:endParaRPr lang="en-US" dirty="0"/>
        </a:p>
      </dgm:t>
    </dgm:pt>
    <dgm:pt modelId="{91B844F6-EB44-452D-BD9A-55B1734A03AC}" type="parTrans" cxnId="{10300F1D-C941-4813-ADD9-DB41DEBA81CD}">
      <dgm:prSet/>
      <dgm:spPr>
        <a:solidFill>
          <a:schemeClr val="accent4">
            <a:lumMod val="75000"/>
          </a:schemeClr>
        </a:solidFill>
      </dgm:spPr>
      <dgm:t>
        <a:bodyPr/>
        <a:lstStyle/>
        <a:p>
          <a:endParaRPr lang="en-US"/>
        </a:p>
      </dgm:t>
    </dgm:pt>
    <dgm:pt modelId="{AC88BF85-9997-421D-9DA2-341292AF3ED2}" type="sibTrans" cxnId="{10300F1D-C941-4813-ADD9-DB41DEBA81CD}">
      <dgm:prSet/>
      <dgm:spPr/>
      <dgm:t>
        <a:bodyPr/>
        <a:lstStyle/>
        <a:p>
          <a:endParaRPr lang="en-US"/>
        </a:p>
      </dgm:t>
    </dgm:pt>
    <dgm:pt modelId="{C9B869A8-6392-410D-ABAC-BDC9FDCD1397}">
      <dgm:prSet/>
      <dgm:spPr>
        <a:solidFill>
          <a:schemeClr val="accent4">
            <a:lumMod val="75000"/>
          </a:schemeClr>
        </a:solidFill>
      </dgm:spPr>
      <dgm:t>
        <a:bodyPr/>
        <a:lstStyle/>
        <a:p>
          <a:r>
            <a:rPr lang="en-US" dirty="0" smtClean="0"/>
            <a:t>Input weight is negative</a:t>
          </a:r>
          <a:endParaRPr lang="en-US" dirty="0"/>
        </a:p>
      </dgm:t>
    </dgm:pt>
    <dgm:pt modelId="{F4302BB2-D65A-40BA-8E21-2B8489F377AC}" type="parTrans" cxnId="{A451D099-3ACA-44C9-A8E6-4C2C5B93CFC9}">
      <dgm:prSet/>
      <dgm:spPr>
        <a:solidFill>
          <a:schemeClr val="accent4">
            <a:lumMod val="75000"/>
          </a:schemeClr>
        </a:solidFill>
      </dgm:spPr>
      <dgm:t>
        <a:bodyPr/>
        <a:lstStyle/>
        <a:p>
          <a:endParaRPr lang="en-US"/>
        </a:p>
      </dgm:t>
    </dgm:pt>
    <dgm:pt modelId="{C375F047-F0E2-42A3-88FD-242DB5CE730C}" type="sibTrans" cxnId="{A451D099-3ACA-44C9-A8E6-4C2C5B93CFC9}">
      <dgm:prSet/>
      <dgm:spPr/>
      <dgm:t>
        <a:bodyPr/>
        <a:lstStyle/>
        <a:p>
          <a:endParaRPr lang="en-US"/>
        </a:p>
      </dgm:t>
    </dgm:pt>
    <dgm:pt modelId="{436B9D31-D2F0-4A87-B3EB-A1EF1D9603CB}">
      <dgm:prSet/>
      <dgm:spPr>
        <a:solidFill>
          <a:schemeClr val="accent4">
            <a:lumMod val="75000"/>
          </a:schemeClr>
        </a:solidFill>
      </dgm:spPr>
      <dgm:t>
        <a:bodyPr/>
        <a:lstStyle/>
        <a:p>
          <a:r>
            <a:rPr lang="en-US" dirty="0" smtClean="0"/>
            <a:t>Input weight is positive</a:t>
          </a:r>
          <a:endParaRPr lang="en-US" dirty="0"/>
        </a:p>
      </dgm:t>
    </dgm:pt>
    <dgm:pt modelId="{4BD283EE-DCD9-4E3C-916C-68188D8AEACB}" type="parTrans" cxnId="{945268E3-6A3A-4F8C-8FD8-625DDD768013}">
      <dgm:prSet/>
      <dgm:spPr>
        <a:solidFill>
          <a:schemeClr val="accent4">
            <a:lumMod val="75000"/>
          </a:schemeClr>
        </a:solidFill>
      </dgm:spPr>
      <dgm:t>
        <a:bodyPr/>
        <a:lstStyle/>
        <a:p>
          <a:endParaRPr lang="en-US"/>
        </a:p>
      </dgm:t>
    </dgm:pt>
    <dgm:pt modelId="{16CD5D0F-8480-4434-A8C4-E75BCCB3A1E5}" type="sibTrans" cxnId="{945268E3-6A3A-4F8C-8FD8-625DDD768013}">
      <dgm:prSet/>
      <dgm:spPr/>
      <dgm:t>
        <a:bodyPr/>
        <a:lstStyle/>
        <a:p>
          <a:endParaRPr lang="en-US"/>
        </a:p>
      </dgm:t>
    </dgm:pt>
    <dgm:pt modelId="{13642AE8-B03F-4426-B844-51BCD75FB218}">
      <dgm:prSet/>
      <dgm:spPr>
        <a:solidFill>
          <a:schemeClr val="accent4">
            <a:lumMod val="75000"/>
          </a:schemeClr>
        </a:solidFill>
      </dgm:spPr>
      <dgm:t>
        <a:bodyPr/>
        <a:lstStyle/>
        <a:p>
          <a:r>
            <a:rPr lang="en-US" dirty="0" smtClean="0"/>
            <a:t>Input weight is negative</a:t>
          </a:r>
          <a:endParaRPr lang="en-US" dirty="0"/>
        </a:p>
      </dgm:t>
    </dgm:pt>
    <dgm:pt modelId="{7121E750-07C6-4460-AD0A-6B9A32A6670A}" type="parTrans" cxnId="{76323525-F59A-4563-9191-BC48BD6EB5D5}">
      <dgm:prSet/>
      <dgm:spPr>
        <a:solidFill>
          <a:schemeClr val="accent4">
            <a:lumMod val="75000"/>
          </a:schemeClr>
        </a:solidFill>
      </dgm:spPr>
      <dgm:t>
        <a:bodyPr/>
        <a:lstStyle/>
        <a:p>
          <a:endParaRPr lang="en-US"/>
        </a:p>
      </dgm:t>
    </dgm:pt>
    <dgm:pt modelId="{9A3B3379-8C78-47E3-83A6-A6D48F018D10}" type="sibTrans" cxnId="{76323525-F59A-4563-9191-BC48BD6EB5D5}">
      <dgm:prSet/>
      <dgm:spPr/>
      <dgm:t>
        <a:bodyPr/>
        <a:lstStyle/>
        <a:p>
          <a:endParaRPr lang="en-US"/>
        </a:p>
      </dgm:t>
    </dgm:pt>
    <dgm:pt modelId="{06C10BE8-6B98-43A8-9833-C2442E7D1E29}">
      <dgm:prSet/>
      <dgm:spPr>
        <a:solidFill>
          <a:schemeClr val="accent4">
            <a:lumMod val="75000"/>
          </a:schemeClr>
        </a:solidFill>
      </dgm:spPr>
      <dgm:t>
        <a:bodyPr/>
        <a:lstStyle/>
        <a:p>
          <a:r>
            <a:rPr lang="en-US" dirty="0" smtClean="0"/>
            <a:t>Input spike was negative</a:t>
          </a:r>
          <a:endParaRPr lang="en-US" dirty="0"/>
        </a:p>
      </dgm:t>
    </dgm:pt>
    <dgm:pt modelId="{2AE2CE36-5D2D-4008-8CC8-975645500152}" type="parTrans" cxnId="{D1C28B19-D6A2-4BBE-BF8B-F024B2B0A288}">
      <dgm:prSet/>
      <dgm:spPr>
        <a:solidFill>
          <a:schemeClr val="accent4">
            <a:lumMod val="75000"/>
          </a:schemeClr>
        </a:solidFill>
      </dgm:spPr>
      <dgm:t>
        <a:bodyPr/>
        <a:lstStyle/>
        <a:p>
          <a:endParaRPr lang="en-US"/>
        </a:p>
      </dgm:t>
    </dgm:pt>
    <dgm:pt modelId="{E5013979-BBF1-47B9-B53F-C6979C0F00F5}" type="sibTrans" cxnId="{D1C28B19-D6A2-4BBE-BF8B-F024B2B0A288}">
      <dgm:prSet/>
      <dgm:spPr/>
      <dgm:t>
        <a:bodyPr/>
        <a:lstStyle/>
        <a:p>
          <a:endParaRPr lang="en-US"/>
        </a:p>
      </dgm:t>
    </dgm:pt>
    <dgm:pt modelId="{08BB7F98-490A-4B33-8597-A21ACC308638}">
      <dgm:prSet/>
      <dgm:spPr>
        <a:solidFill>
          <a:schemeClr val="accent4">
            <a:lumMod val="75000"/>
          </a:schemeClr>
        </a:solidFill>
      </dgm:spPr>
      <dgm:t>
        <a:bodyPr/>
        <a:lstStyle/>
        <a:p>
          <a:r>
            <a:rPr lang="en-US" dirty="0" smtClean="0"/>
            <a:t>Input weight is positive</a:t>
          </a:r>
          <a:endParaRPr lang="en-US" dirty="0"/>
        </a:p>
      </dgm:t>
    </dgm:pt>
    <dgm:pt modelId="{A9A0CB66-C188-4011-AE70-717A612F8618}" type="parTrans" cxnId="{0C1981DD-E6BF-4F5F-B0B3-8831EAEF2175}">
      <dgm:prSet/>
      <dgm:spPr>
        <a:solidFill>
          <a:schemeClr val="accent4">
            <a:lumMod val="75000"/>
          </a:schemeClr>
        </a:solidFill>
      </dgm:spPr>
      <dgm:t>
        <a:bodyPr/>
        <a:lstStyle/>
        <a:p>
          <a:endParaRPr lang="en-US"/>
        </a:p>
      </dgm:t>
    </dgm:pt>
    <dgm:pt modelId="{3304E7BD-6A05-4190-BD64-10E5CF38E69A}" type="sibTrans" cxnId="{0C1981DD-E6BF-4F5F-B0B3-8831EAEF2175}">
      <dgm:prSet/>
      <dgm:spPr/>
      <dgm:t>
        <a:bodyPr/>
        <a:lstStyle/>
        <a:p>
          <a:endParaRPr lang="en-US"/>
        </a:p>
      </dgm:t>
    </dgm:pt>
    <dgm:pt modelId="{530EBFDB-ECA1-4154-B14E-B64E3DCB7ABE}">
      <dgm:prSet/>
      <dgm:spPr>
        <a:solidFill>
          <a:schemeClr val="accent4">
            <a:lumMod val="75000"/>
          </a:schemeClr>
        </a:solidFill>
      </dgm:spPr>
      <dgm:t>
        <a:bodyPr/>
        <a:lstStyle/>
        <a:p>
          <a:r>
            <a:rPr lang="en-US" dirty="0" smtClean="0"/>
            <a:t>Input weight is negative</a:t>
          </a:r>
          <a:endParaRPr lang="en-US" dirty="0"/>
        </a:p>
      </dgm:t>
    </dgm:pt>
    <dgm:pt modelId="{9DC79580-D9EB-447E-8918-BED95FD02335}" type="parTrans" cxnId="{04D556A6-B194-472A-ADF7-A4B303879F29}">
      <dgm:prSet/>
      <dgm:spPr>
        <a:solidFill>
          <a:schemeClr val="accent4">
            <a:lumMod val="75000"/>
          </a:schemeClr>
        </a:solidFill>
      </dgm:spPr>
      <dgm:t>
        <a:bodyPr/>
        <a:lstStyle/>
        <a:p>
          <a:endParaRPr lang="en-US"/>
        </a:p>
      </dgm:t>
    </dgm:pt>
    <dgm:pt modelId="{AC917A34-0D24-48E3-AB24-CCFE0FA23967}" type="sibTrans" cxnId="{04D556A6-B194-472A-ADF7-A4B303879F29}">
      <dgm:prSet/>
      <dgm:spPr/>
      <dgm:t>
        <a:bodyPr/>
        <a:lstStyle/>
        <a:p>
          <a:endParaRPr lang="en-US"/>
        </a:p>
      </dgm:t>
    </dgm:pt>
    <dgm:pt modelId="{5736962F-7636-4A0D-886F-44536DDE162E}">
      <dgm:prSet/>
      <dgm:spPr>
        <a:solidFill>
          <a:schemeClr val="accent4">
            <a:lumMod val="75000"/>
          </a:schemeClr>
        </a:solidFill>
      </dgm:spPr>
      <dgm:t>
        <a:bodyPr/>
        <a:lstStyle/>
        <a:p>
          <a:r>
            <a:rPr lang="en-US" dirty="0" smtClean="0"/>
            <a:t>Input weight is positive</a:t>
          </a:r>
          <a:endParaRPr lang="en-US" dirty="0"/>
        </a:p>
      </dgm:t>
    </dgm:pt>
    <dgm:pt modelId="{675BAFE9-66CF-4DF0-B7A1-E506F43519B6}" type="parTrans" cxnId="{F0B38A13-8AAD-403A-9216-196BF89FA35C}">
      <dgm:prSet/>
      <dgm:spPr>
        <a:solidFill>
          <a:schemeClr val="accent4">
            <a:lumMod val="75000"/>
          </a:schemeClr>
        </a:solidFill>
      </dgm:spPr>
      <dgm:t>
        <a:bodyPr/>
        <a:lstStyle/>
        <a:p>
          <a:endParaRPr lang="en-US"/>
        </a:p>
      </dgm:t>
    </dgm:pt>
    <dgm:pt modelId="{8B156F26-FDAD-40DF-8E04-8DDF76C375C4}" type="sibTrans" cxnId="{F0B38A13-8AAD-403A-9216-196BF89FA35C}">
      <dgm:prSet/>
      <dgm:spPr/>
      <dgm:t>
        <a:bodyPr/>
        <a:lstStyle/>
        <a:p>
          <a:endParaRPr lang="en-US"/>
        </a:p>
      </dgm:t>
    </dgm:pt>
    <dgm:pt modelId="{F97C5C3F-0430-41FC-9376-07632EAF25E4}">
      <dgm:prSet/>
      <dgm:spPr>
        <a:solidFill>
          <a:schemeClr val="accent4">
            <a:lumMod val="75000"/>
          </a:schemeClr>
        </a:solidFill>
      </dgm:spPr>
      <dgm:t>
        <a:bodyPr/>
        <a:lstStyle/>
        <a:p>
          <a:r>
            <a:rPr lang="en-US" dirty="0" smtClean="0"/>
            <a:t>Input weight is negative</a:t>
          </a:r>
          <a:endParaRPr lang="en-US" dirty="0"/>
        </a:p>
      </dgm:t>
    </dgm:pt>
    <dgm:pt modelId="{C8ACF0E4-294D-4AE4-886C-1E95F7C2DDAC}" type="parTrans" cxnId="{CBB16335-2E56-49E1-8679-C61D236652D1}">
      <dgm:prSet/>
      <dgm:spPr>
        <a:solidFill>
          <a:schemeClr val="accent4">
            <a:lumMod val="75000"/>
          </a:schemeClr>
        </a:solidFill>
      </dgm:spPr>
      <dgm:t>
        <a:bodyPr/>
        <a:lstStyle/>
        <a:p>
          <a:endParaRPr lang="en-US"/>
        </a:p>
      </dgm:t>
    </dgm:pt>
    <dgm:pt modelId="{407F642E-4F49-4D9E-A62D-A2E579B40E7C}" type="sibTrans" cxnId="{CBB16335-2E56-49E1-8679-C61D236652D1}">
      <dgm:prSet/>
      <dgm:spPr/>
      <dgm:t>
        <a:bodyPr/>
        <a:lstStyle/>
        <a:p>
          <a:endParaRPr lang="en-US"/>
        </a:p>
      </dgm:t>
    </dgm:pt>
    <dgm:pt modelId="{AA8E675F-1D7C-4EF3-B71A-99E6A4D6AEBF}">
      <dgm:prSet/>
      <dgm:spPr>
        <a:solidFill>
          <a:schemeClr val="accent2">
            <a:lumMod val="75000"/>
          </a:schemeClr>
        </a:solidFill>
      </dgm:spPr>
      <dgm:t>
        <a:bodyPr/>
        <a:lstStyle/>
        <a:p>
          <a:r>
            <a:rPr lang="en-US" dirty="0" smtClean="0"/>
            <a:t>Contribution positive</a:t>
          </a:r>
        </a:p>
        <a:p>
          <a:r>
            <a:rPr lang="en-US" dirty="0" smtClean="0"/>
            <a:t>increase influence</a:t>
          </a:r>
          <a:endParaRPr lang="en-US" dirty="0"/>
        </a:p>
      </dgm:t>
    </dgm:pt>
    <dgm:pt modelId="{3DD8A7CB-8BFB-4048-AA31-53A4209C20BC}" type="parTrans" cxnId="{49F772FE-5171-4FDE-9CD3-0439D17D6378}">
      <dgm:prSet/>
      <dgm:spPr/>
      <dgm:t>
        <a:bodyPr/>
        <a:lstStyle/>
        <a:p>
          <a:endParaRPr lang="en-US"/>
        </a:p>
      </dgm:t>
    </dgm:pt>
    <dgm:pt modelId="{11299A4E-4F40-4B36-900F-7E55E61AAC93}" type="sibTrans" cxnId="{49F772FE-5171-4FDE-9CD3-0439D17D6378}">
      <dgm:prSet/>
      <dgm:spPr/>
      <dgm:t>
        <a:bodyPr/>
        <a:lstStyle/>
        <a:p>
          <a:endParaRPr lang="en-US"/>
        </a:p>
      </dgm:t>
    </dgm:pt>
    <dgm:pt modelId="{D7B3D212-C710-4037-A451-8372060E6FA5}">
      <dgm:prSet/>
      <dgm:spPr>
        <a:solidFill>
          <a:schemeClr val="accent2">
            <a:lumMod val="75000"/>
          </a:schemeClr>
        </a:solidFill>
      </dgm:spPr>
      <dgm:t>
        <a:bodyPr/>
        <a:lstStyle/>
        <a:p>
          <a:r>
            <a:rPr lang="en-US" dirty="0" smtClean="0"/>
            <a:t>Contribution negative</a:t>
          </a:r>
        </a:p>
        <a:p>
          <a:r>
            <a:rPr lang="en-US" dirty="0" smtClean="0"/>
            <a:t>decrease influence</a:t>
          </a:r>
          <a:endParaRPr lang="en-US" dirty="0"/>
        </a:p>
      </dgm:t>
    </dgm:pt>
    <dgm:pt modelId="{27609592-1A60-4D4B-96BA-0FD54BFB04B6}" type="parTrans" cxnId="{B1EDBE30-D25C-4308-9A59-C785E46D9C52}">
      <dgm:prSet/>
      <dgm:spPr/>
      <dgm:t>
        <a:bodyPr/>
        <a:lstStyle/>
        <a:p>
          <a:endParaRPr lang="en-US"/>
        </a:p>
      </dgm:t>
    </dgm:pt>
    <dgm:pt modelId="{5B9FB317-5251-4493-8BAA-EE2A1EBB01DD}" type="sibTrans" cxnId="{B1EDBE30-D25C-4308-9A59-C785E46D9C52}">
      <dgm:prSet/>
      <dgm:spPr/>
      <dgm:t>
        <a:bodyPr/>
        <a:lstStyle/>
        <a:p>
          <a:endParaRPr lang="en-US"/>
        </a:p>
      </dgm:t>
    </dgm:pt>
    <dgm:pt modelId="{F0D3218D-58A7-499C-951F-FB55BED2BDC3}">
      <dgm:prSet/>
      <dgm:spPr>
        <a:solidFill>
          <a:schemeClr val="accent2">
            <a:lumMod val="75000"/>
          </a:schemeClr>
        </a:solidFill>
      </dgm:spPr>
      <dgm:t>
        <a:bodyPr/>
        <a:lstStyle/>
        <a:p>
          <a:r>
            <a:rPr lang="en-US" dirty="0" smtClean="0"/>
            <a:t>Contribution negative</a:t>
          </a:r>
        </a:p>
        <a:p>
          <a:r>
            <a:rPr lang="en-US" dirty="0" smtClean="0"/>
            <a:t>decrease influence</a:t>
          </a:r>
          <a:endParaRPr lang="en-US" dirty="0"/>
        </a:p>
      </dgm:t>
    </dgm:pt>
    <dgm:pt modelId="{1D15057C-4F75-4609-9DA7-FBF820FE5065}" type="parTrans" cxnId="{CCE25963-59E2-475F-A099-30820F8EA312}">
      <dgm:prSet/>
      <dgm:spPr/>
      <dgm:t>
        <a:bodyPr/>
        <a:lstStyle/>
        <a:p>
          <a:endParaRPr lang="en-US"/>
        </a:p>
      </dgm:t>
    </dgm:pt>
    <dgm:pt modelId="{4888FAD8-E7D8-4427-8A22-3522F9E007AF}" type="sibTrans" cxnId="{CCE25963-59E2-475F-A099-30820F8EA312}">
      <dgm:prSet/>
      <dgm:spPr/>
      <dgm:t>
        <a:bodyPr/>
        <a:lstStyle/>
        <a:p>
          <a:endParaRPr lang="en-US"/>
        </a:p>
      </dgm:t>
    </dgm:pt>
    <dgm:pt modelId="{7BBC708E-0234-4863-8D6D-98F63F7E0F1F}">
      <dgm:prSet/>
      <dgm:spPr>
        <a:solidFill>
          <a:schemeClr val="accent2">
            <a:lumMod val="75000"/>
          </a:schemeClr>
        </a:solidFill>
      </dgm:spPr>
      <dgm:t>
        <a:bodyPr/>
        <a:lstStyle/>
        <a:p>
          <a:r>
            <a:rPr lang="en-US" dirty="0" smtClean="0"/>
            <a:t>Contribution positive</a:t>
          </a:r>
        </a:p>
        <a:p>
          <a:r>
            <a:rPr lang="en-US" dirty="0" smtClean="0"/>
            <a:t>increase influence</a:t>
          </a:r>
          <a:endParaRPr lang="en-US" dirty="0"/>
        </a:p>
      </dgm:t>
    </dgm:pt>
    <dgm:pt modelId="{9A601474-CD3B-4115-92A2-2A5F16D5B92F}" type="parTrans" cxnId="{7830DDC8-7375-4C4C-A94A-A0DF04AECC7A}">
      <dgm:prSet/>
      <dgm:spPr/>
      <dgm:t>
        <a:bodyPr/>
        <a:lstStyle/>
        <a:p>
          <a:endParaRPr lang="en-US"/>
        </a:p>
      </dgm:t>
    </dgm:pt>
    <dgm:pt modelId="{122E2B22-83FE-4AEF-88D0-E97180A77773}" type="sibTrans" cxnId="{7830DDC8-7375-4C4C-A94A-A0DF04AECC7A}">
      <dgm:prSet/>
      <dgm:spPr/>
      <dgm:t>
        <a:bodyPr/>
        <a:lstStyle/>
        <a:p>
          <a:endParaRPr lang="en-US"/>
        </a:p>
      </dgm:t>
    </dgm:pt>
    <dgm:pt modelId="{EECE791E-9F00-410E-BDC9-E049A2DF8D93}">
      <dgm:prSet/>
      <dgm:spPr>
        <a:solidFill>
          <a:schemeClr val="accent2">
            <a:lumMod val="75000"/>
          </a:schemeClr>
        </a:solidFill>
      </dgm:spPr>
      <dgm:t>
        <a:bodyPr/>
        <a:lstStyle/>
        <a:p>
          <a:r>
            <a:rPr lang="en-US" dirty="0" smtClean="0"/>
            <a:t>Contribution positive</a:t>
          </a:r>
        </a:p>
        <a:p>
          <a:r>
            <a:rPr lang="en-US" dirty="0" smtClean="0"/>
            <a:t>decrease influence</a:t>
          </a:r>
          <a:endParaRPr lang="en-US" dirty="0"/>
        </a:p>
      </dgm:t>
    </dgm:pt>
    <dgm:pt modelId="{97436868-6F7B-406A-9082-8F02293E0D03}" type="parTrans" cxnId="{CC6FDB73-3741-4ECF-95B4-7A372EB4EA4A}">
      <dgm:prSet/>
      <dgm:spPr/>
      <dgm:t>
        <a:bodyPr/>
        <a:lstStyle/>
        <a:p>
          <a:endParaRPr lang="en-US"/>
        </a:p>
      </dgm:t>
    </dgm:pt>
    <dgm:pt modelId="{67D4B693-DA0D-4C4F-861E-752B54F42657}" type="sibTrans" cxnId="{CC6FDB73-3741-4ECF-95B4-7A372EB4EA4A}">
      <dgm:prSet/>
      <dgm:spPr/>
      <dgm:t>
        <a:bodyPr/>
        <a:lstStyle/>
        <a:p>
          <a:endParaRPr lang="en-US"/>
        </a:p>
      </dgm:t>
    </dgm:pt>
    <dgm:pt modelId="{9F7D21B0-9F39-451F-9A91-D00FF68D3DFE}">
      <dgm:prSet/>
      <dgm:spPr>
        <a:solidFill>
          <a:schemeClr val="accent2">
            <a:lumMod val="75000"/>
          </a:schemeClr>
        </a:solidFill>
      </dgm:spPr>
      <dgm:t>
        <a:bodyPr/>
        <a:lstStyle/>
        <a:p>
          <a:r>
            <a:rPr lang="en-US" dirty="0" smtClean="0"/>
            <a:t>Contribution negative</a:t>
          </a:r>
        </a:p>
        <a:p>
          <a:r>
            <a:rPr lang="en-US" dirty="0" smtClean="0"/>
            <a:t>increase influence</a:t>
          </a:r>
          <a:endParaRPr lang="en-US" dirty="0"/>
        </a:p>
      </dgm:t>
    </dgm:pt>
    <dgm:pt modelId="{3E757C85-D0B2-46A4-82E4-983C7C63BA3C}" type="parTrans" cxnId="{9E7EFA9B-93C1-4CC3-91B8-9FB4E2404464}">
      <dgm:prSet/>
      <dgm:spPr/>
      <dgm:t>
        <a:bodyPr/>
        <a:lstStyle/>
        <a:p>
          <a:endParaRPr lang="en-US"/>
        </a:p>
      </dgm:t>
    </dgm:pt>
    <dgm:pt modelId="{6F54A611-1E7B-4D8E-8FC8-7387CDEB8303}" type="sibTrans" cxnId="{9E7EFA9B-93C1-4CC3-91B8-9FB4E2404464}">
      <dgm:prSet/>
      <dgm:spPr/>
      <dgm:t>
        <a:bodyPr/>
        <a:lstStyle/>
        <a:p>
          <a:endParaRPr lang="en-US"/>
        </a:p>
      </dgm:t>
    </dgm:pt>
    <dgm:pt modelId="{501C577D-68E9-4299-8337-2FBE0067F8F2}">
      <dgm:prSet/>
      <dgm:spPr>
        <a:solidFill>
          <a:schemeClr val="accent2">
            <a:lumMod val="75000"/>
          </a:schemeClr>
        </a:solidFill>
      </dgm:spPr>
      <dgm:t>
        <a:bodyPr/>
        <a:lstStyle/>
        <a:p>
          <a:r>
            <a:rPr lang="en-US" dirty="0" smtClean="0"/>
            <a:t>Contribution negative</a:t>
          </a:r>
        </a:p>
        <a:p>
          <a:r>
            <a:rPr lang="en-US" dirty="0" smtClean="0"/>
            <a:t>increase influence</a:t>
          </a:r>
          <a:endParaRPr lang="en-US" dirty="0"/>
        </a:p>
      </dgm:t>
    </dgm:pt>
    <dgm:pt modelId="{E44E18EF-C2A7-40B7-BFA4-589964326672}" type="parTrans" cxnId="{2EA209AE-0B81-460D-B780-2E60631903C2}">
      <dgm:prSet/>
      <dgm:spPr/>
      <dgm:t>
        <a:bodyPr/>
        <a:lstStyle/>
        <a:p>
          <a:endParaRPr lang="en-US"/>
        </a:p>
      </dgm:t>
    </dgm:pt>
    <dgm:pt modelId="{6D59706C-54B2-4AC0-9779-B869BA6BC9D5}" type="sibTrans" cxnId="{2EA209AE-0B81-460D-B780-2E60631903C2}">
      <dgm:prSet/>
      <dgm:spPr/>
      <dgm:t>
        <a:bodyPr/>
        <a:lstStyle/>
        <a:p>
          <a:endParaRPr lang="en-US"/>
        </a:p>
      </dgm:t>
    </dgm:pt>
    <dgm:pt modelId="{29BAB79C-8089-4EF7-BF85-FA5AFDAAED2D}">
      <dgm:prSet/>
      <dgm:spPr>
        <a:solidFill>
          <a:schemeClr val="accent2">
            <a:lumMod val="75000"/>
          </a:schemeClr>
        </a:solidFill>
      </dgm:spPr>
      <dgm:t>
        <a:bodyPr/>
        <a:lstStyle/>
        <a:p>
          <a:r>
            <a:rPr lang="en-US" dirty="0" smtClean="0"/>
            <a:t>Contribution positive</a:t>
          </a:r>
        </a:p>
        <a:p>
          <a:r>
            <a:rPr lang="en-US" dirty="0" smtClean="0"/>
            <a:t>decrease influence</a:t>
          </a:r>
          <a:endParaRPr lang="en-US" dirty="0"/>
        </a:p>
      </dgm:t>
    </dgm:pt>
    <dgm:pt modelId="{BFC8466D-0724-4BD4-B7AE-F648348E707E}" type="parTrans" cxnId="{D322646F-CCD0-40CB-9650-2815D28126D8}">
      <dgm:prSet/>
      <dgm:spPr/>
      <dgm:t>
        <a:bodyPr/>
        <a:lstStyle/>
        <a:p>
          <a:endParaRPr lang="en-US"/>
        </a:p>
      </dgm:t>
    </dgm:pt>
    <dgm:pt modelId="{BCD0D66F-E8B7-4FCF-B9D5-B854889696A9}" type="sibTrans" cxnId="{D322646F-CCD0-40CB-9650-2815D28126D8}">
      <dgm:prSet/>
      <dgm:spPr/>
      <dgm:t>
        <a:bodyPr/>
        <a:lstStyle/>
        <a:p>
          <a:endParaRPr lang="en-US"/>
        </a:p>
      </dgm:t>
    </dgm:pt>
    <dgm:pt modelId="{B7A797B4-7C3F-4533-AAE9-7B73FF7EAB8D}" type="pres">
      <dgm:prSet presAssocID="{EA9E5633-3AFC-498F-9CE7-BB6A35E511C0}" presName="hierChild1" presStyleCnt="0">
        <dgm:presLayoutVars>
          <dgm:orgChart val="1"/>
          <dgm:chPref val="1"/>
          <dgm:dir/>
          <dgm:animOne val="branch"/>
          <dgm:animLvl val="lvl"/>
          <dgm:resizeHandles/>
        </dgm:presLayoutVars>
      </dgm:prSet>
      <dgm:spPr/>
      <dgm:t>
        <a:bodyPr/>
        <a:lstStyle/>
        <a:p>
          <a:endParaRPr lang="en-US"/>
        </a:p>
      </dgm:t>
    </dgm:pt>
    <dgm:pt modelId="{D4404509-289D-46D7-B73D-4C67AEA82765}" type="pres">
      <dgm:prSet presAssocID="{10EA60D6-57C0-48DB-BE75-60CDBD8F3BA4}" presName="hierRoot1" presStyleCnt="0">
        <dgm:presLayoutVars>
          <dgm:hierBranch val="init"/>
        </dgm:presLayoutVars>
      </dgm:prSet>
      <dgm:spPr/>
    </dgm:pt>
    <dgm:pt modelId="{B6E6D4ED-265B-4535-8CB2-B2DD0920FBD8}" type="pres">
      <dgm:prSet presAssocID="{10EA60D6-57C0-48DB-BE75-60CDBD8F3BA4}" presName="rootComposite1" presStyleCnt="0"/>
      <dgm:spPr/>
    </dgm:pt>
    <dgm:pt modelId="{66A3D009-6720-40A7-A45B-821CE3A99DF9}" type="pres">
      <dgm:prSet presAssocID="{10EA60D6-57C0-48DB-BE75-60CDBD8F3BA4}" presName="rootText1" presStyleLbl="node0" presStyleIdx="0" presStyleCnt="1" custLinFactNeighborY="-6162">
        <dgm:presLayoutVars>
          <dgm:chPref val="3"/>
        </dgm:presLayoutVars>
      </dgm:prSet>
      <dgm:spPr/>
      <dgm:t>
        <a:bodyPr/>
        <a:lstStyle/>
        <a:p>
          <a:endParaRPr lang="en-US"/>
        </a:p>
      </dgm:t>
    </dgm:pt>
    <dgm:pt modelId="{B9DC7826-E17E-4D94-AAFC-5742F6496F2B}" type="pres">
      <dgm:prSet presAssocID="{10EA60D6-57C0-48DB-BE75-60CDBD8F3BA4}" presName="rootConnector1" presStyleLbl="node1" presStyleIdx="0" presStyleCnt="0"/>
      <dgm:spPr/>
      <dgm:t>
        <a:bodyPr/>
        <a:lstStyle/>
        <a:p>
          <a:endParaRPr lang="en-US"/>
        </a:p>
      </dgm:t>
    </dgm:pt>
    <dgm:pt modelId="{BF6A6D7D-5AC9-4DB9-B79E-E8F0F694AFBF}" type="pres">
      <dgm:prSet presAssocID="{10EA60D6-57C0-48DB-BE75-60CDBD8F3BA4}" presName="hierChild2" presStyleCnt="0"/>
      <dgm:spPr/>
    </dgm:pt>
    <dgm:pt modelId="{4707657F-8522-49CE-BDB5-D11A81D11962}" type="pres">
      <dgm:prSet presAssocID="{BEE1DAC6-7B68-4CF0-A47E-08DD85544F8E}" presName="Name37" presStyleLbl="parChTrans1D2" presStyleIdx="0" presStyleCnt="2"/>
      <dgm:spPr/>
      <dgm:t>
        <a:bodyPr/>
        <a:lstStyle/>
        <a:p>
          <a:endParaRPr lang="en-US"/>
        </a:p>
      </dgm:t>
    </dgm:pt>
    <dgm:pt modelId="{6FFA24BB-2AFB-4922-B6D8-8ED55E57EBD0}" type="pres">
      <dgm:prSet presAssocID="{D5533914-ADF4-4325-B8B8-BC042ADB0916}" presName="hierRoot2" presStyleCnt="0">
        <dgm:presLayoutVars>
          <dgm:hierBranch val="init"/>
        </dgm:presLayoutVars>
      </dgm:prSet>
      <dgm:spPr/>
    </dgm:pt>
    <dgm:pt modelId="{150E607E-A30D-4CC3-85A4-5832168E42FD}" type="pres">
      <dgm:prSet presAssocID="{D5533914-ADF4-4325-B8B8-BC042ADB0916}" presName="rootComposite" presStyleCnt="0"/>
      <dgm:spPr/>
    </dgm:pt>
    <dgm:pt modelId="{9E497905-5FCA-4DA0-A4A1-290E638771BF}" type="pres">
      <dgm:prSet presAssocID="{D5533914-ADF4-4325-B8B8-BC042ADB0916}" presName="rootText" presStyleLbl="node2" presStyleIdx="0" presStyleCnt="2">
        <dgm:presLayoutVars>
          <dgm:chPref val="3"/>
        </dgm:presLayoutVars>
      </dgm:prSet>
      <dgm:spPr/>
      <dgm:t>
        <a:bodyPr/>
        <a:lstStyle/>
        <a:p>
          <a:endParaRPr lang="en-US"/>
        </a:p>
      </dgm:t>
    </dgm:pt>
    <dgm:pt modelId="{B2EA6658-07C5-4B5A-9695-EFAF98379DF1}" type="pres">
      <dgm:prSet presAssocID="{D5533914-ADF4-4325-B8B8-BC042ADB0916}" presName="rootConnector" presStyleLbl="node2" presStyleIdx="0" presStyleCnt="2"/>
      <dgm:spPr/>
      <dgm:t>
        <a:bodyPr/>
        <a:lstStyle/>
        <a:p>
          <a:endParaRPr lang="en-US"/>
        </a:p>
      </dgm:t>
    </dgm:pt>
    <dgm:pt modelId="{69195C0B-2A48-41B7-B2D2-208A7CE02FF9}" type="pres">
      <dgm:prSet presAssocID="{D5533914-ADF4-4325-B8B8-BC042ADB0916}" presName="hierChild4" presStyleCnt="0"/>
      <dgm:spPr/>
    </dgm:pt>
    <dgm:pt modelId="{24F43EA1-F31C-4046-9B28-A6B9DDB4BDD5}" type="pres">
      <dgm:prSet presAssocID="{5B11D745-5FA8-4694-9CF1-96A17A774FAD}" presName="Name37" presStyleLbl="parChTrans1D3" presStyleIdx="0" presStyleCnt="4"/>
      <dgm:spPr/>
      <dgm:t>
        <a:bodyPr/>
        <a:lstStyle/>
        <a:p>
          <a:endParaRPr lang="en-US"/>
        </a:p>
      </dgm:t>
    </dgm:pt>
    <dgm:pt modelId="{FA2DFA72-3983-4DEA-A080-D9500B454332}" type="pres">
      <dgm:prSet presAssocID="{1A94697C-DF22-4525-9836-A62AC8904C22}" presName="hierRoot2" presStyleCnt="0">
        <dgm:presLayoutVars>
          <dgm:hierBranch val="init"/>
        </dgm:presLayoutVars>
      </dgm:prSet>
      <dgm:spPr/>
    </dgm:pt>
    <dgm:pt modelId="{0987EB6E-99A4-4093-B588-A1F0B3A89925}" type="pres">
      <dgm:prSet presAssocID="{1A94697C-DF22-4525-9836-A62AC8904C22}" presName="rootComposite" presStyleCnt="0"/>
      <dgm:spPr/>
    </dgm:pt>
    <dgm:pt modelId="{C6EBC3A8-388E-4D97-9EA4-3C5E977ABF38}" type="pres">
      <dgm:prSet presAssocID="{1A94697C-DF22-4525-9836-A62AC8904C22}" presName="rootText" presStyleLbl="node3" presStyleIdx="0" presStyleCnt="4">
        <dgm:presLayoutVars>
          <dgm:chPref val="3"/>
        </dgm:presLayoutVars>
      </dgm:prSet>
      <dgm:spPr/>
      <dgm:t>
        <a:bodyPr/>
        <a:lstStyle/>
        <a:p>
          <a:endParaRPr lang="en-US"/>
        </a:p>
      </dgm:t>
    </dgm:pt>
    <dgm:pt modelId="{65C652C4-1289-4087-B724-2FED6F220A3D}" type="pres">
      <dgm:prSet presAssocID="{1A94697C-DF22-4525-9836-A62AC8904C22}" presName="rootConnector" presStyleLbl="node3" presStyleIdx="0" presStyleCnt="4"/>
      <dgm:spPr/>
      <dgm:t>
        <a:bodyPr/>
        <a:lstStyle/>
        <a:p>
          <a:endParaRPr lang="en-US"/>
        </a:p>
      </dgm:t>
    </dgm:pt>
    <dgm:pt modelId="{184C8819-F93F-42AE-AD4D-FE1BF7083FA1}" type="pres">
      <dgm:prSet presAssocID="{1A94697C-DF22-4525-9836-A62AC8904C22}" presName="hierChild4" presStyleCnt="0"/>
      <dgm:spPr/>
    </dgm:pt>
    <dgm:pt modelId="{4AD87B43-1145-44DF-A8F6-B33F0E138F62}" type="pres">
      <dgm:prSet presAssocID="{91B844F6-EB44-452D-BD9A-55B1734A03AC}" presName="Name37" presStyleLbl="parChTrans1D4" presStyleIdx="0" presStyleCnt="16"/>
      <dgm:spPr/>
      <dgm:t>
        <a:bodyPr/>
        <a:lstStyle/>
        <a:p>
          <a:endParaRPr lang="en-US"/>
        </a:p>
      </dgm:t>
    </dgm:pt>
    <dgm:pt modelId="{E2A9D180-3988-4266-BA36-43BBB569F957}" type="pres">
      <dgm:prSet presAssocID="{A05E0725-3E81-4AEE-A8AE-F2B3DEB17D2B}" presName="hierRoot2" presStyleCnt="0">
        <dgm:presLayoutVars>
          <dgm:hierBranch val="init"/>
        </dgm:presLayoutVars>
      </dgm:prSet>
      <dgm:spPr/>
    </dgm:pt>
    <dgm:pt modelId="{680A032A-EA28-4E4D-AA86-5E69D0A0972C}" type="pres">
      <dgm:prSet presAssocID="{A05E0725-3E81-4AEE-A8AE-F2B3DEB17D2B}" presName="rootComposite" presStyleCnt="0"/>
      <dgm:spPr/>
    </dgm:pt>
    <dgm:pt modelId="{BB9BC798-6E53-48CF-8A53-6E09231640AA}" type="pres">
      <dgm:prSet presAssocID="{A05E0725-3E81-4AEE-A8AE-F2B3DEB17D2B}" presName="rootText" presStyleLbl="node4" presStyleIdx="0" presStyleCnt="16">
        <dgm:presLayoutVars>
          <dgm:chPref val="3"/>
        </dgm:presLayoutVars>
      </dgm:prSet>
      <dgm:spPr/>
      <dgm:t>
        <a:bodyPr/>
        <a:lstStyle/>
        <a:p>
          <a:endParaRPr lang="en-US"/>
        </a:p>
      </dgm:t>
    </dgm:pt>
    <dgm:pt modelId="{43FFDDF6-02B0-4A2B-9C9D-2F720636D4DB}" type="pres">
      <dgm:prSet presAssocID="{A05E0725-3E81-4AEE-A8AE-F2B3DEB17D2B}" presName="rootConnector" presStyleLbl="node4" presStyleIdx="0" presStyleCnt="16"/>
      <dgm:spPr/>
      <dgm:t>
        <a:bodyPr/>
        <a:lstStyle/>
        <a:p>
          <a:endParaRPr lang="en-US"/>
        </a:p>
      </dgm:t>
    </dgm:pt>
    <dgm:pt modelId="{4686CE3D-4D3B-42CD-8638-B136642462CA}" type="pres">
      <dgm:prSet presAssocID="{A05E0725-3E81-4AEE-A8AE-F2B3DEB17D2B}" presName="hierChild4" presStyleCnt="0"/>
      <dgm:spPr/>
    </dgm:pt>
    <dgm:pt modelId="{3CF4E219-3419-450D-AC08-3E3812B29136}" type="pres">
      <dgm:prSet presAssocID="{3DD8A7CB-8BFB-4048-AA31-53A4209C20BC}" presName="Name37" presStyleLbl="parChTrans1D4" presStyleIdx="1" presStyleCnt="16"/>
      <dgm:spPr/>
      <dgm:t>
        <a:bodyPr/>
        <a:lstStyle/>
        <a:p>
          <a:endParaRPr lang="en-US"/>
        </a:p>
      </dgm:t>
    </dgm:pt>
    <dgm:pt modelId="{F2C365BC-814B-4AA0-B672-9F090F03926F}" type="pres">
      <dgm:prSet presAssocID="{AA8E675F-1D7C-4EF3-B71A-99E6A4D6AEBF}" presName="hierRoot2" presStyleCnt="0">
        <dgm:presLayoutVars>
          <dgm:hierBranch val="init"/>
        </dgm:presLayoutVars>
      </dgm:prSet>
      <dgm:spPr/>
    </dgm:pt>
    <dgm:pt modelId="{E0D7ADB7-F187-44E1-962D-C6E3B528D51F}" type="pres">
      <dgm:prSet presAssocID="{AA8E675F-1D7C-4EF3-B71A-99E6A4D6AEBF}" presName="rootComposite" presStyleCnt="0"/>
      <dgm:spPr/>
    </dgm:pt>
    <dgm:pt modelId="{CD9131A9-F32B-4BC8-A707-90908F54EC4E}" type="pres">
      <dgm:prSet presAssocID="{AA8E675F-1D7C-4EF3-B71A-99E6A4D6AEBF}" presName="rootText" presStyleLbl="node4" presStyleIdx="1" presStyleCnt="16">
        <dgm:presLayoutVars>
          <dgm:chPref val="3"/>
        </dgm:presLayoutVars>
      </dgm:prSet>
      <dgm:spPr/>
      <dgm:t>
        <a:bodyPr/>
        <a:lstStyle/>
        <a:p>
          <a:endParaRPr lang="en-US"/>
        </a:p>
      </dgm:t>
    </dgm:pt>
    <dgm:pt modelId="{4AF51D19-0D8F-418B-B4D0-58C9DC1A96C7}" type="pres">
      <dgm:prSet presAssocID="{AA8E675F-1D7C-4EF3-B71A-99E6A4D6AEBF}" presName="rootConnector" presStyleLbl="node4" presStyleIdx="1" presStyleCnt="16"/>
      <dgm:spPr/>
      <dgm:t>
        <a:bodyPr/>
        <a:lstStyle/>
        <a:p>
          <a:endParaRPr lang="en-US"/>
        </a:p>
      </dgm:t>
    </dgm:pt>
    <dgm:pt modelId="{EBC8F37E-1863-47D3-84C6-958BEE825ED6}" type="pres">
      <dgm:prSet presAssocID="{AA8E675F-1D7C-4EF3-B71A-99E6A4D6AEBF}" presName="hierChild4" presStyleCnt="0"/>
      <dgm:spPr/>
    </dgm:pt>
    <dgm:pt modelId="{779514BC-DD5D-4377-8C16-9C37D8CC232A}" type="pres">
      <dgm:prSet presAssocID="{AA8E675F-1D7C-4EF3-B71A-99E6A4D6AEBF}" presName="hierChild5" presStyleCnt="0"/>
      <dgm:spPr/>
    </dgm:pt>
    <dgm:pt modelId="{598D3F90-DD60-415F-9110-E2230D56525B}" type="pres">
      <dgm:prSet presAssocID="{A05E0725-3E81-4AEE-A8AE-F2B3DEB17D2B}" presName="hierChild5" presStyleCnt="0"/>
      <dgm:spPr/>
    </dgm:pt>
    <dgm:pt modelId="{7E14FED7-CD1C-493A-8E88-C4E0B26891F9}" type="pres">
      <dgm:prSet presAssocID="{F4302BB2-D65A-40BA-8E21-2B8489F377AC}" presName="Name37" presStyleLbl="parChTrans1D4" presStyleIdx="2" presStyleCnt="16"/>
      <dgm:spPr/>
      <dgm:t>
        <a:bodyPr/>
        <a:lstStyle/>
        <a:p>
          <a:endParaRPr lang="en-US"/>
        </a:p>
      </dgm:t>
    </dgm:pt>
    <dgm:pt modelId="{6F0B2979-F086-4D77-9CE9-024938042D97}" type="pres">
      <dgm:prSet presAssocID="{C9B869A8-6392-410D-ABAC-BDC9FDCD1397}" presName="hierRoot2" presStyleCnt="0">
        <dgm:presLayoutVars>
          <dgm:hierBranch val="init"/>
        </dgm:presLayoutVars>
      </dgm:prSet>
      <dgm:spPr/>
    </dgm:pt>
    <dgm:pt modelId="{999EA416-5169-4EAF-A12E-00EE561BA270}" type="pres">
      <dgm:prSet presAssocID="{C9B869A8-6392-410D-ABAC-BDC9FDCD1397}" presName="rootComposite" presStyleCnt="0"/>
      <dgm:spPr/>
    </dgm:pt>
    <dgm:pt modelId="{96569275-1FDD-4412-9A13-155F0D3487F3}" type="pres">
      <dgm:prSet presAssocID="{C9B869A8-6392-410D-ABAC-BDC9FDCD1397}" presName="rootText" presStyleLbl="node4" presStyleIdx="2" presStyleCnt="16">
        <dgm:presLayoutVars>
          <dgm:chPref val="3"/>
        </dgm:presLayoutVars>
      </dgm:prSet>
      <dgm:spPr/>
      <dgm:t>
        <a:bodyPr/>
        <a:lstStyle/>
        <a:p>
          <a:endParaRPr lang="en-US"/>
        </a:p>
      </dgm:t>
    </dgm:pt>
    <dgm:pt modelId="{94772996-82E2-4710-8289-E76595AC25A9}" type="pres">
      <dgm:prSet presAssocID="{C9B869A8-6392-410D-ABAC-BDC9FDCD1397}" presName="rootConnector" presStyleLbl="node4" presStyleIdx="2" presStyleCnt="16"/>
      <dgm:spPr/>
      <dgm:t>
        <a:bodyPr/>
        <a:lstStyle/>
        <a:p>
          <a:endParaRPr lang="en-US"/>
        </a:p>
      </dgm:t>
    </dgm:pt>
    <dgm:pt modelId="{2FE4DAE6-1C8D-4DC4-9EC1-0CA5B342E68F}" type="pres">
      <dgm:prSet presAssocID="{C9B869A8-6392-410D-ABAC-BDC9FDCD1397}" presName="hierChild4" presStyleCnt="0"/>
      <dgm:spPr/>
    </dgm:pt>
    <dgm:pt modelId="{1AFCCC25-28B0-4299-B065-818CAF77DFCD}" type="pres">
      <dgm:prSet presAssocID="{27609592-1A60-4D4B-96BA-0FD54BFB04B6}" presName="Name37" presStyleLbl="parChTrans1D4" presStyleIdx="3" presStyleCnt="16"/>
      <dgm:spPr/>
      <dgm:t>
        <a:bodyPr/>
        <a:lstStyle/>
        <a:p>
          <a:endParaRPr lang="en-US"/>
        </a:p>
      </dgm:t>
    </dgm:pt>
    <dgm:pt modelId="{882154C5-DEC1-4AEB-AAB5-0810EC594588}" type="pres">
      <dgm:prSet presAssocID="{D7B3D212-C710-4037-A451-8372060E6FA5}" presName="hierRoot2" presStyleCnt="0">
        <dgm:presLayoutVars>
          <dgm:hierBranch val="init"/>
        </dgm:presLayoutVars>
      </dgm:prSet>
      <dgm:spPr/>
    </dgm:pt>
    <dgm:pt modelId="{D261A601-9319-4444-8887-1C8A61B6E108}" type="pres">
      <dgm:prSet presAssocID="{D7B3D212-C710-4037-A451-8372060E6FA5}" presName="rootComposite" presStyleCnt="0"/>
      <dgm:spPr/>
    </dgm:pt>
    <dgm:pt modelId="{081531D7-25E1-4158-ABF3-F0540DEECC9E}" type="pres">
      <dgm:prSet presAssocID="{D7B3D212-C710-4037-A451-8372060E6FA5}" presName="rootText" presStyleLbl="node4" presStyleIdx="3" presStyleCnt="16">
        <dgm:presLayoutVars>
          <dgm:chPref val="3"/>
        </dgm:presLayoutVars>
      </dgm:prSet>
      <dgm:spPr/>
      <dgm:t>
        <a:bodyPr/>
        <a:lstStyle/>
        <a:p>
          <a:endParaRPr lang="en-US"/>
        </a:p>
      </dgm:t>
    </dgm:pt>
    <dgm:pt modelId="{AE12D8DB-7F21-47BE-A4F3-92CCF4D08C12}" type="pres">
      <dgm:prSet presAssocID="{D7B3D212-C710-4037-A451-8372060E6FA5}" presName="rootConnector" presStyleLbl="node4" presStyleIdx="3" presStyleCnt="16"/>
      <dgm:spPr/>
      <dgm:t>
        <a:bodyPr/>
        <a:lstStyle/>
        <a:p>
          <a:endParaRPr lang="en-US"/>
        </a:p>
      </dgm:t>
    </dgm:pt>
    <dgm:pt modelId="{1CBCCE39-15BE-47B8-BA22-2FA66B10DA4E}" type="pres">
      <dgm:prSet presAssocID="{D7B3D212-C710-4037-A451-8372060E6FA5}" presName="hierChild4" presStyleCnt="0"/>
      <dgm:spPr/>
    </dgm:pt>
    <dgm:pt modelId="{C250A741-4D29-4866-96CE-3FBDD402F845}" type="pres">
      <dgm:prSet presAssocID="{D7B3D212-C710-4037-A451-8372060E6FA5}" presName="hierChild5" presStyleCnt="0"/>
      <dgm:spPr/>
    </dgm:pt>
    <dgm:pt modelId="{46A98164-F904-495A-A407-EC3DA75899F2}" type="pres">
      <dgm:prSet presAssocID="{C9B869A8-6392-410D-ABAC-BDC9FDCD1397}" presName="hierChild5" presStyleCnt="0"/>
      <dgm:spPr/>
    </dgm:pt>
    <dgm:pt modelId="{9B46D00D-86DA-467C-9125-0E3D2D324C5E}" type="pres">
      <dgm:prSet presAssocID="{1A94697C-DF22-4525-9836-A62AC8904C22}" presName="hierChild5" presStyleCnt="0"/>
      <dgm:spPr/>
    </dgm:pt>
    <dgm:pt modelId="{F558EDE7-606F-4C88-804F-96EAF08042BC}" type="pres">
      <dgm:prSet presAssocID="{61DA392F-4187-4FC5-88E2-1EEEE31D3801}" presName="Name37" presStyleLbl="parChTrans1D3" presStyleIdx="1" presStyleCnt="4"/>
      <dgm:spPr/>
      <dgm:t>
        <a:bodyPr/>
        <a:lstStyle/>
        <a:p>
          <a:endParaRPr lang="en-US"/>
        </a:p>
      </dgm:t>
    </dgm:pt>
    <dgm:pt modelId="{6955AD8F-3211-44AF-9128-C2CC1C2BBA67}" type="pres">
      <dgm:prSet presAssocID="{02110BFE-E2A9-4CDA-8768-3D88E0760845}" presName="hierRoot2" presStyleCnt="0">
        <dgm:presLayoutVars>
          <dgm:hierBranch val="init"/>
        </dgm:presLayoutVars>
      </dgm:prSet>
      <dgm:spPr/>
    </dgm:pt>
    <dgm:pt modelId="{55ABD142-8BE7-49BA-8187-1E2F9B41D145}" type="pres">
      <dgm:prSet presAssocID="{02110BFE-E2A9-4CDA-8768-3D88E0760845}" presName="rootComposite" presStyleCnt="0"/>
      <dgm:spPr/>
    </dgm:pt>
    <dgm:pt modelId="{F4A009B2-836A-4A12-8938-8919A1B932A3}" type="pres">
      <dgm:prSet presAssocID="{02110BFE-E2A9-4CDA-8768-3D88E0760845}" presName="rootText" presStyleLbl="node3" presStyleIdx="1" presStyleCnt="4">
        <dgm:presLayoutVars>
          <dgm:chPref val="3"/>
        </dgm:presLayoutVars>
      </dgm:prSet>
      <dgm:spPr/>
      <dgm:t>
        <a:bodyPr/>
        <a:lstStyle/>
        <a:p>
          <a:endParaRPr lang="en-US"/>
        </a:p>
      </dgm:t>
    </dgm:pt>
    <dgm:pt modelId="{AD105BAC-1DC8-4EFA-A631-00F6E27F589B}" type="pres">
      <dgm:prSet presAssocID="{02110BFE-E2A9-4CDA-8768-3D88E0760845}" presName="rootConnector" presStyleLbl="node3" presStyleIdx="1" presStyleCnt="4"/>
      <dgm:spPr/>
      <dgm:t>
        <a:bodyPr/>
        <a:lstStyle/>
        <a:p>
          <a:endParaRPr lang="en-US"/>
        </a:p>
      </dgm:t>
    </dgm:pt>
    <dgm:pt modelId="{2A9CDBDE-B91A-4771-A778-9CCFE659AB13}" type="pres">
      <dgm:prSet presAssocID="{02110BFE-E2A9-4CDA-8768-3D88E0760845}" presName="hierChild4" presStyleCnt="0"/>
      <dgm:spPr/>
    </dgm:pt>
    <dgm:pt modelId="{1BE3D38A-D3E5-4645-9515-831DCD439246}" type="pres">
      <dgm:prSet presAssocID="{4BD283EE-DCD9-4E3C-916C-68188D8AEACB}" presName="Name37" presStyleLbl="parChTrans1D4" presStyleIdx="4" presStyleCnt="16"/>
      <dgm:spPr/>
      <dgm:t>
        <a:bodyPr/>
        <a:lstStyle/>
        <a:p>
          <a:endParaRPr lang="en-US"/>
        </a:p>
      </dgm:t>
    </dgm:pt>
    <dgm:pt modelId="{4C7B31A4-ACF6-4FE1-AB73-D9F5FF2682C8}" type="pres">
      <dgm:prSet presAssocID="{436B9D31-D2F0-4A87-B3EB-A1EF1D9603CB}" presName="hierRoot2" presStyleCnt="0">
        <dgm:presLayoutVars>
          <dgm:hierBranch val="init"/>
        </dgm:presLayoutVars>
      </dgm:prSet>
      <dgm:spPr/>
    </dgm:pt>
    <dgm:pt modelId="{75B513CF-AFD8-45C2-B6E2-13B4204C269C}" type="pres">
      <dgm:prSet presAssocID="{436B9D31-D2F0-4A87-B3EB-A1EF1D9603CB}" presName="rootComposite" presStyleCnt="0"/>
      <dgm:spPr/>
    </dgm:pt>
    <dgm:pt modelId="{6DE555EF-C140-4A15-A9A4-82C7FDD114C0}" type="pres">
      <dgm:prSet presAssocID="{436B9D31-D2F0-4A87-B3EB-A1EF1D9603CB}" presName="rootText" presStyleLbl="node4" presStyleIdx="4" presStyleCnt="16">
        <dgm:presLayoutVars>
          <dgm:chPref val="3"/>
        </dgm:presLayoutVars>
      </dgm:prSet>
      <dgm:spPr/>
      <dgm:t>
        <a:bodyPr/>
        <a:lstStyle/>
        <a:p>
          <a:endParaRPr lang="en-US"/>
        </a:p>
      </dgm:t>
    </dgm:pt>
    <dgm:pt modelId="{0638EEB5-21D7-4809-A5AD-C796E2A1C244}" type="pres">
      <dgm:prSet presAssocID="{436B9D31-D2F0-4A87-B3EB-A1EF1D9603CB}" presName="rootConnector" presStyleLbl="node4" presStyleIdx="4" presStyleCnt="16"/>
      <dgm:spPr/>
      <dgm:t>
        <a:bodyPr/>
        <a:lstStyle/>
        <a:p>
          <a:endParaRPr lang="en-US"/>
        </a:p>
      </dgm:t>
    </dgm:pt>
    <dgm:pt modelId="{0A2E8050-50BE-49F8-8451-E9CE69434CB2}" type="pres">
      <dgm:prSet presAssocID="{436B9D31-D2F0-4A87-B3EB-A1EF1D9603CB}" presName="hierChild4" presStyleCnt="0"/>
      <dgm:spPr/>
    </dgm:pt>
    <dgm:pt modelId="{802D3CC6-FE09-4CEC-B688-578AFB0FCBF9}" type="pres">
      <dgm:prSet presAssocID="{1D15057C-4F75-4609-9DA7-FBF820FE5065}" presName="Name37" presStyleLbl="parChTrans1D4" presStyleIdx="5" presStyleCnt="16"/>
      <dgm:spPr/>
      <dgm:t>
        <a:bodyPr/>
        <a:lstStyle/>
        <a:p>
          <a:endParaRPr lang="en-US"/>
        </a:p>
      </dgm:t>
    </dgm:pt>
    <dgm:pt modelId="{4FA1C3C2-3892-4C8A-8110-A147BD0D37FC}" type="pres">
      <dgm:prSet presAssocID="{F0D3218D-58A7-499C-951F-FB55BED2BDC3}" presName="hierRoot2" presStyleCnt="0">
        <dgm:presLayoutVars>
          <dgm:hierBranch val="init"/>
        </dgm:presLayoutVars>
      </dgm:prSet>
      <dgm:spPr/>
    </dgm:pt>
    <dgm:pt modelId="{C7E46E0B-F43D-45F1-ACC5-A2E49F415C11}" type="pres">
      <dgm:prSet presAssocID="{F0D3218D-58A7-499C-951F-FB55BED2BDC3}" presName="rootComposite" presStyleCnt="0"/>
      <dgm:spPr/>
    </dgm:pt>
    <dgm:pt modelId="{01D5A69D-93DB-420A-8941-5006A7E167B7}" type="pres">
      <dgm:prSet presAssocID="{F0D3218D-58A7-499C-951F-FB55BED2BDC3}" presName="rootText" presStyleLbl="node4" presStyleIdx="5" presStyleCnt="16">
        <dgm:presLayoutVars>
          <dgm:chPref val="3"/>
        </dgm:presLayoutVars>
      </dgm:prSet>
      <dgm:spPr/>
      <dgm:t>
        <a:bodyPr/>
        <a:lstStyle/>
        <a:p>
          <a:endParaRPr lang="en-US"/>
        </a:p>
      </dgm:t>
    </dgm:pt>
    <dgm:pt modelId="{1A209407-48A3-4D2F-8E69-160D9E17A3F4}" type="pres">
      <dgm:prSet presAssocID="{F0D3218D-58A7-499C-951F-FB55BED2BDC3}" presName="rootConnector" presStyleLbl="node4" presStyleIdx="5" presStyleCnt="16"/>
      <dgm:spPr/>
      <dgm:t>
        <a:bodyPr/>
        <a:lstStyle/>
        <a:p>
          <a:endParaRPr lang="en-US"/>
        </a:p>
      </dgm:t>
    </dgm:pt>
    <dgm:pt modelId="{69D26716-8B1C-443F-809D-DD4CA349FAB8}" type="pres">
      <dgm:prSet presAssocID="{F0D3218D-58A7-499C-951F-FB55BED2BDC3}" presName="hierChild4" presStyleCnt="0"/>
      <dgm:spPr/>
    </dgm:pt>
    <dgm:pt modelId="{38B12191-D96E-480D-97B6-416917170AE0}" type="pres">
      <dgm:prSet presAssocID="{F0D3218D-58A7-499C-951F-FB55BED2BDC3}" presName="hierChild5" presStyleCnt="0"/>
      <dgm:spPr/>
    </dgm:pt>
    <dgm:pt modelId="{B55BDE66-85A7-41E5-A442-18018068A407}" type="pres">
      <dgm:prSet presAssocID="{436B9D31-D2F0-4A87-B3EB-A1EF1D9603CB}" presName="hierChild5" presStyleCnt="0"/>
      <dgm:spPr/>
    </dgm:pt>
    <dgm:pt modelId="{B9FAAABD-8C21-4727-B22E-B78BB802BF41}" type="pres">
      <dgm:prSet presAssocID="{7121E750-07C6-4460-AD0A-6B9A32A6670A}" presName="Name37" presStyleLbl="parChTrans1D4" presStyleIdx="6" presStyleCnt="16"/>
      <dgm:spPr/>
      <dgm:t>
        <a:bodyPr/>
        <a:lstStyle/>
        <a:p>
          <a:endParaRPr lang="en-US"/>
        </a:p>
      </dgm:t>
    </dgm:pt>
    <dgm:pt modelId="{0EFDA36B-123A-4E5B-B2D6-B9BD50738BDF}" type="pres">
      <dgm:prSet presAssocID="{13642AE8-B03F-4426-B844-51BCD75FB218}" presName="hierRoot2" presStyleCnt="0">
        <dgm:presLayoutVars>
          <dgm:hierBranch val="init"/>
        </dgm:presLayoutVars>
      </dgm:prSet>
      <dgm:spPr/>
    </dgm:pt>
    <dgm:pt modelId="{1BC84DC1-1EAD-43EA-953F-0FC0044F7B0C}" type="pres">
      <dgm:prSet presAssocID="{13642AE8-B03F-4426-B844-51BCD75FB218}" presName="rootComposite" presStyleCnt="0"/>
      <dgm:spPr/>
    </dgm:pt>
    <dgm:pt modelId="{CE0FC68E-0C48-4130-BBE2-BDE5EFCB6FF3}" type="pres">
      <dgm:prSet presAssocID="{13642AE8-B03F-4426-B844-51BCD75FB218}" presName="rootText" presStyleLbl="node4" presStyleIdx="6" presStyleCnt="16">
        <dgm:presLayoutVars>
          <dgm:chPref val="3"/>
        </dgm:presLayoutVars>
      </dgm:prSet>
      <dgm:spPr/>
      <dgm:t>
        <a:bodyPr/>
        <a:lstStyle/>
        <a:p>
          <a:endParaRPr lang="en-US"/>
        </a:p>
      </dgm:t>
    </dgm:pt>
    <dgm:pt modelId="{AC317B3F-6CD7-4718-9F12-1AC8455B17FC}" type="pres">
      <dgm:prSet presAssocID="{13642AE8-B03F-4426-B844-51BCD75FB218}" presName="rootConnector" presStyleLbl="node4" presStyleIdx="6" presStyleCnt="16"/>
      <dgm:spPr/>
      <dgm:t>
        <a:bodyPr/>
        <a:lstStyle/>
        <a:p>
          <a:endParaRPr lang="en-US"/>
        </a:p>
      </dgm:t>
    </dgm:pt>
    <dgm:pt modelId="{C7976B6B-6378-449A-856B-49A2C48733D2}" type="pres">
      <dgm:prSet presAssocID="{13642AE8-B03F-4426-B844-51BCD75FB218}" presName="hierChild4" presStyleCnt="0"/>
      <dgm:spPr/>
    </dgm:pt>
    <dgm:pt modelId="{464D3349-3833-41EF-A674-E6FEF486DDDC}" type="pres">
      <dgm:prSet presAssocID="{9A601474-CD3B-4115-92A2-2A5F16D5B92F}" presName="Name37" presStyleLbl="parChTrans1D4" presStyleIdx="7" presStyleCnt="16"/>
      <dgm:spPr/>
      <dgm:t>
        <a:bodyPr/>
        <a:lstStyle/>
        <a:p>
          <a:endParaRPr lang="en-US"/>
        </a:p>
      </dgm:t>
    </dgm:pt>
    <dgm:pt modelId="{25739388-62AC-4146-8242-C101C2D1CEC9}" type="pres">
      <dgm:prSet presAssocID="{7BBC708E-0234-4863-8D6D-98F63F7E0F1F}" presName="hierRoot2" presStyleCnt="0">
        <dgm:presLayoutVars>
          <dgm:hierBranch val="init"/>
        </dgm:presLayoutVars>
      </dgm:prSet>
      <dgm:spPr/>
    </dgm:pt>
    <dgm:pt modelId="{5914388A-50F3-44B2-B26E-18A2E9242015}" type="pres">
      <dgm:prSet presAssocID="{7BBC708E-0234-4863-8D6D-98F63F7E0F1F}" presName="rootComposite" presStyleCnt="0"/>
      <dgm:spPr/>
    </dgm:pt>
    <dgm:pt modelId="{4B477362-21A8-4BD5-A798-63F450DA366F}" type="pres">
      <dgm:prSet presAssocID="{7BBC708E-0234-4863-8D6D-98F63F7E0F1F}" presName="rootText" presStyleLbl="node4" presStyleIdx="7" presStyleCnt="16">
        <dgm:presLayoutVars>
          <dgm:chPref val="3"/>
        </dgm:presLayoutVars>
      </dgm:prSet>
      <dgm:spPr/>
      <dgm:t>
        <a:bodyPr/>
        <a:lstStyle/>
        <a:p>
          <a:endParaRPr lang="en-US"/>
        </a:p>
      </dgm:t>
    </dgm:pt>
    <dgm:pt modelId="{F7FE8A96-7627-432D-802E-ACB7EB5C0B24}" type="pres">
      <dgm:prSet presAssocID="{7BBC708E-0234-4863-8D6D-98F63F7E0F1F}" presName="rootConnector" presStyleLbl="node4" presStyleIdx="7" presStyleCnt="16"/>
      <dgm:spPr/>
      <dgm:t>
        <a:bodyPr/>
        <a:lstStyle/>
        <a:p>
          <a:endParaRPr lang="en-US"/>
        </a:p>
      </dgm:t>
    </dgm:pt>
    <dgm:pt modelId="{B36BF448-74C8-4DC3-9534-E7C864B551F9}" type="pres">
      <dgm:prSet presAssocID="{7BBC708E-0234-4863-8D6D-98F63F7E0F1F}" presName="hierChild4" presStyleCnt="0"/>
      <dgm:spPr/>
    </dgm:pt>
    <dgm:pt modelId="{6E7C3105-81AE-4384-BAC4-1B811C0404D8}" type="pres">
      <dgm:prSet presAssocID="{7BBC708E-0234-4863-8D6D-98F63F7E0F1F}" presName="hierChild5" presStyleCnt="0"/>
      <dgm:spPr/>
    </dgm:pt>
    <dgm:pt modelId="{41893822-79D9-45C4-BEAC-EDDB52C42DB0}" type="pres">
      <dgm:prSet presAssocID="{13642AE8-B03F-4426-B844-51BCD75FB218}" presName="hierChild5" presStyleCnt="0"/>
      <dgm:spPr/>
    </dgm:pt>
    <dgm:pt modelId="{59941A94-AA84-405D-86B6-7A7BFA970B1D}" type="pres">
      <dgm:prSet presAssocID="{02110BFE-E2A9-4CDA-8768-3D88E0760845}" presName="hierChild5" presStyleCnt="0"/>
      <dgm:spPr/>
    </dgm:pt>
    <dgm:pt modelId="{0871C33B-171A-43A5-963D-3549FDA7B535}" type="pres">
      <dgm:prSet presAssocID="{D5533914-ADF4-4325-B8B8-BC042ADB0916}" presName="hierChild5" presStyleCnt="0"/>
      <dgm:spPr/>
    </dgm:pt>
    <dgm:pt modelId="{4451424A-9C5F-4DA7-8FC7-759EB9AEF38A}" type="pres">
      <dgm:prSet presAssocID="{FA71DFBC-E323-4945-9D20-C8495DBF2CB1}" presName="Name37" presStyleLbl="parChTrans1D2" presStyleIdx="1" presStyleCnt="2"/>
      <dgm:spPr/>
      <dgm:t>
        <a:bodyPr/>
        <a:lstStyle/>
        <a:p>
          <a:endParaRPr lang="en-US"/>
        </a:p>
      </dgm:t>
    </dgm:pt>
    <dgm:pt modelId="{02FFF9C7-5E28-4FCA-8231-F1CE9EB0E149}" type="pres">
      <dgm:prSet presAssocID="{F42BFEBF-4584-41A6-85E9-3E08491AD636}" presName="hierRoot2" presStyleCnt="0">
        <dgm:presLayoutVars>
          <dgm:hierBranch val="init"/>
        </dgm:presLayoutVars>
      </dgm:prSet>
      <dgm:spPr/>
    </dgm:pt>
    <dgm:pt modelId="{87A58191-01F8-4A1C-B762-6855582C9DA3}" type="pres">
      <dgm:prSet presAssocID="{F42BFEBF-4584-41A6-85E9-3E08491AD636}" presName="rootComposite" presStyleCnt="0"/>
      <dgm:spPr/>
    </dgm:pt>
    <dgm:pt modelId="{5EFF7A82-6224-430F-AE8B-B06A0E253F1A}" type="pres">
      <dgm:prSet presAssocID="{F42BFEBF-4584-41A6-85E9-3E08491AD636}" presName="rootText" presStyleLbl="node2" presStyleIdx="1" presStyleCnt="2">
        <dgm:presLayoutVars>
          <dgm:chPref val="3"/>
        </dgm:presLayoutVars>
      </dgm:prSet>
      <dgm:spPr/>
      <dgm:t>
        <a:bodyPr/>
        <a:lstStyle/>
        <a:p>
          <a:endParaRPr lang="en-US"/>
        </a:p>
      </dgm:t>
    </dgm:pt>
    <dgm:pt modelId="{BB4A26CF-B0C3-4CC9-832B-592470425E9A}" type="pres">
      <dgm:prSet presAssocID="{F42BFEBF-4584-41A6-85E9-3E08491AD636}" presName="rootConnector" presStyleLbl="node2" presStyleIdx="1" presStyleCnt="2"/>
      <dgm:spPr/>
      <dgm:t>
        <a:bodyPr/>
        <a:lstStyle/>
        <a:p>
          <a:endParaRPr lang="en-US"/>
        </a:p>
      </dgm:t>
    </dgm:pt>
    <dgm:pt modelId="{4F76C55E-CBF4-449F-AFAC-F00A451049DF}" type="pres">
      <dgm:prSet presAssocID="{F42BFEBF-4584-41A6-85E9-3E08491AD636}" presName="hierChild4" presStyleCnt="0"/>
      <dgm:spPr/>
    </dgm:pt>
    <dgm:pt modelId="{155590A5-BE83-4FB2-872A-0CC73F35CF3B}" type="pres">
      <dgm:prSet presAssocID="{86D6DBA3-AF58-425D-A265-38624DF3D393}" presName="Name37" presStyleLbl="parChTrans1D3" presStyleIdx="2" presStyleCnt="4"/>
      <dgm:spPr/>
      <dgm:t>
        <a:bodyPr/>
        <a:lstStyle/>
        <a:p>
          <a:endParaRPr lang="en-US"/>
        </a:p>
      </dgm:t>
    </dgm:pt>
    <dgm:pt modelId="{1CCF1DD3-31D7-4E7C-9B38-4DDFF05C9618}" type="pres">
      <dgm:prSet presAssocID="{CCA63037-A878-46EE-B47B-9ADA30108D81}" presName="hierRoot2" presStyleCnt="0">
        <dgm:presLayoutVars>
          <dgm:hierBranch val="init"/>
        </dgm:presLayoutVars>
      </dgm:prSet>
      <dgm:spPr/>
    </dgm:pt>
    <dgm:pt modelId="{A29B2FBD-9368-4072-8B29-3B728339C29A}" type="pres">
      <dgm:prSet presAssocID="{CCA63037-A878-46EE-B47B-9ADA30108D81}" presName="rootComposite" presStyleCnt="0"/>
      <dgm:spPr/>
    </dgm:pt>
    <dgm:pt modelId="{D8CC38C9-D915-4607-960D-0382E73B98AA}" type="pres">
      <dgm:prSet presAssocID="{CCA63037-A878-46EE-B47B-9ADA30108D81}" presName="rootText" presStyleLbl="node3" presStyleIdx="2" presStyleCnt="4">
        <dgm:presLayoutVars>
          <dgm:chPref val="3"/>
        </dgm:presLayoutVars>
      </dgm:prSet>
      <dgm:spPr/>
      <dgm:t>
        <a:bodyPr/>
        <a:lstStyle/>
        <a:p>
          <a:endParaRPr lang="en-US"/>
        </a:p>
      </dgm:t>
    </dgm:pt>
    <dgm:pt modelId="{16CBFC0B-00F2-4C02-A181-EC9A5A78659D}" type="pres">
      <dgm:prSet presAssocID="{CCA63037-A878-46EE-B47B-9ADA30108D81}" presName="rootConnector" presStyleLbl="node3" presStyleIdx="2" presStyleCnt="4"/>
      <dgm:spPr/>
      <dgm:t>
        <a:bodyPr/>
        <a:lstStyle/>
        <a:p>
          <a:endParaRPr lang="en-US"/>
        </a:p>
      </dgm:t>
    </dgm:pt>
    <dgm:pt modelId="{FCA76573-12DC-4721-A374-7B5D9F1E9D24}" type="pres">
      <dgm:prSet presAssocID="{CCA63037-A878-46EE-B47B-9ADA30108D81}" presName="hierChild4" presStyleCnt="0"/>
      <dgm:spPr/>
    </dgm:pt>
    <dgm:pt modelId="{DB18907E-B9BB-444D-B117-55858EAF28A5}" type="pres">
      <dgm:prSet presAssocID="{A9A0CB66-C188-4011-AE70-717A612F8618}" presName="Name37" presStyleLbl="parChTrans1D4" presStyleIdx="8" presStyleCnt="16"/>
      <dgm:spPr/>
      <dgm:t>
        <a:bodyPr/>
        <a:lstStyle/>
        <a:p>
          <a:endParaRPr lang="en-US"/>
        </a:p>
      </dgm:t>
    </dgm:pt>
    <dgm:pt modelId="{C3A7E287-DD50-4BD5-A64F-9CCD4A23E1C6}" type="pres">
      <dgm:prSet presAssocID="{08BB7F98-490A-4B33-8597-A21ACC308638}" presName="hierRoot2" presStyleCnt="0">
        <dgm:presLayoutVars>
          <dgm:hierBranch val="init"/>
        </dgm:presLayoutVars>
      </dgm:prSet>
      <dgm:spPr/>
    </dgm:pt>
    <dgm:pt modelId="{ADFCF859-F795-4818-8D43-7A379B0CE7FB}" type="pres">
      <dgm:prSet presAssocID="{08BB7F98-490A-4B33-8597-A21ACC308638}" presName="rootComposite" presStyleCnt="0"/>
      <dgm:spPr/>
    </dgm:pt>
    <dgm:pt modelId="{3BD986B8-CBF3-4812-9824-CA28921D2866}" type="pres">
      <dgm:prSet presAssocID="{08BB7F98-490A-4B33-8597-A21ACC308638}" presName="rootText" presStyleLbl="node4" presStyleIdx="8" presStyleCnt="16">
        <dgm:presLayoutVars>
          <dgm:chPref val="3"/>
        </dgm:presLayoutVars>
      </dgm:prSet>
      <dgm:spPr/>
      <dgm:t>
        <a:bodyPr/>
        <a:lstStyle/>
        <a:p>
          <a:endParaRPr lang="en-US"/>
        </a:p>
      </dgm:t>
    </dgm:pt>
    <dgm:pt modelId="{760588ED-C829-4898-95F8-228D9F155970}" type="pres">
      <dgm:prSet presAssocID="{08BB7F98-490A-4B33-8597-A21ACC308638}" presName="rootConnector" presStyleLbl="node4" presStyleIdx="8" presStyleCnt="16"/>
      <dgm:spPr/>
      <dgm:t>
        <a:bodyPr/>
        <a:lstStyle/>
        <a:p>
          <a:endParaRPr lang="en-US"/>
        </a:p>
      </dgm:t>
    </dgm:pt>
    <dgm:pt modelId="{6F131118-FD5C-4CB2-91B2-1E692A87147F}" type="pres">
      <dgm:prSet presAssocID="{08BB7F98-490A-4B33-8597-A21ACC308638}" presName="hierChild4" presStyleCnt="0"/>
      <dgm:spPr/>
    </dgm:pt>
    <dgm:pt modelId="{63266CA4-1052-4640-9A69-17978F3B1391}" type="pres">
      <dgm:prSet presAssocID="{97436868-6F7B-406A-9082-8F02293E0D03}" presName="Name37" presStyleLbl="parChTrans1D4" presStyleIdx="9" presStyleCnt="16"/>
      <dgm:spPr/>
      <dgm:t>
        <a:bodyPr/>
        <a:lstStyle/>
        <a:p>
          <a:endParaRPr lang="en-US"/>
        </a:p>
      </dgm:t>
    </dgm:pt>
    <dgm:pt modelId="{D2A7452F-2BAA-452E-B69B-995E8116058B}" type="pres">
      <dgm:prSet presAssocID="{EECE791E-9F00-410E-BDC9-E049A2DF8D93}" presName="hierRoot2" presStyleCnt="0">
        <dgm:presLayoutVars>
          <dgm:hierBranch val="init"/>
        </dgm:presLayoutVars>
      </dgm:prSet>
      <dgm:spPr/>
    </dgm:pt>
    <dgm:pt modelId="{04627743-15A3-4E29-9CA7-8B9235C9023B}" type="pres">
      <dgm:prSet presAssocID="{EECE791E-9F00-410E-BDC9-E049A2DF8D93}" presName="rootComposite" presStyleCnt="0"/>
      <dgm:spPr/>
    </dgm:pt>
    <dgm:pt modelId="{3AE4D8E9-6FB8-469E-BABA-0B7E4D766457}" type="pres">
      <dgm:prSet presAssocID="{EECE791E-9F00-410E-BDC9-E049A2DF8D93}" presName="rootText" presStyleLbl="node4" presStyleIdx="9" presStyleCnt="16">
        <dgm:presLayoutVars>
          <dgm:chPref val="3"/>
        </dgm:presLayoutVars>
      </dgm:prSet>
      <dgm:spPr/>
      <dgm:t>
        <a:bodyPr/>
        <a:lstStyle/>
        <a:p>
          <a:endParaRPr lang="en-US"/>
        </a:p>
      </dgm:t>
    </dgm:pt>
    <dgm:pt modelId="{7484FBC5-9328-4459-883C-15271DD6B118}" type="pres">
      <dgm:prSet presAssocID="{EECE791E-9F00-410E-BDC9-E049A2DF8D93}" presName="rootConnector" presStyleLbl="node4" presStyleIdx="9" presStyleCnt="16"/>
      <dgm:spPr/>
      <dgm:t>
        <a:bodyPr/>
        <a:lstStyle/>
        <a:p>
          <a:endParaRPr lang="en-US"/>
        </a:p>
      </dgm:t>
    </dgm:pt>
    <dgm:pt modelId="{A5E30F5C-CCC4-4FC9-AD26-043B414DAD6C}" type="pres">
      <dgm:prSet presAssocID="{EECE791E-9F00-410E-BDC9-E049A2DF8D93}" presName="hierChild4" presStyleCnt="0"/>
      <dgm:spPr/>
    </dgm:pt>
    <dgm:pt modelId="{5D91A63A-B20E-44B9-83A5-4FF3EE380CEA}" type="pres">
      <dgm:prSet presAssocID="{EECE791E-9F00-410E-BDC9-E049A2DF8D93}" presName="hierChild5" presStyleCnt="0"/>
      <dgm:spPr/>
    </dgm:pt>
    <dgm:pt modelId="{265ABFBC-60E9-4588-B696-7BDBB240C81C}" type="pres">
      <dgm:prSet presAssocID="{08BB7F98-490A-4B33-8597-A21ACC308638}" presName="hierChild5" presStyleCnt="0"/>
      <dgm:spPr/>
    </dgm:pt>
    <dgm:pt modelId="{41C2692E-50D7-4345-9ADB-7C8D913FFF34}" type="pres">
      <dgm:prSet presAssocID="{9DC79580-D9EB-447E-8918-BED95FD02335}" presName="Name37" presStyleLbl="parChTrans1D4" presStyleIdx="10" presStyleCnt="16"/>
      <dgm:spPr/>
      <dgm:t>
        <a:bodyPr/>
        <a:lstStyle/>
        <a:p>
          <a:endParaRPr lang="en-US"/>
        </a:p>
      </dgm:t>
    </dgm:pt>
    <dgm:pt modelId="{C0588F28-C710-4948-B7E4-8D2D2859D7EB}" type="pres">
      <dgm:prSet presAssocID="{530EBFDB-ECA1-4154-B14E-B64E3DCB7ABE}" presName="hierRoot2" presStyleCnt="0">
        <dgm:presLayoutVars>
          <dgm:hierBranch val="init"/>
        </dgm:presLayoutVars>
      </dgm:prSet>
      <dgm:spPr/>
    </dgm:pt>
    <dgm:pt modelId="{4FCE0D55-92F6-453F-A86C-E321A63F5961}" type="pres">
      <dgm:prSet presAssocID="{530EBFDB-ECA1-4154-B14E-B64E3DCB7ABE}" presName="rootComposite" presStyleCnt="0"/>
      <dgm:spPr/>
    </dgm:pt>
    <dgm:pt modelId="{72D56FBB-84F9-417E-BFBC-A76D91CED470}" type="pres">
      <dgm:prSet presAssocID="{530EBFDB-ECA1-4154-B14E-B64E3DCB7ABE}" presName="rootText" presStyleLbl="node4" presStyleIdx="10" presStyleCnt="16">
        <dgm:presLayoutVars>
          <dgm:chPref val="3"/>
        </dgm:presLayoutVars>
      </dgm:prSet>
      <dgm:spPr/>
      <dgm:t>
        <a:bodyPr/>
        <a:lstStyle/>
        <a:p>
          <a:endParaRPr lang="en-US"/>
        </a:p>
      </dgm:t>
    </dgm:pt>
    <dgm:pt modelId="{E8D60406-7AB1-4961-A6D5-85FCADABB8AC}" type="pres">
      <dgm:prSet presAssocID="{530EBFDB-ECA1-4154-B14E-B64E3DCB7ABE}" presName="rootConnector" presStyleLbl="node4" presStyleIdx="10" presStyleCnt="16"/>
      <dgm:spPr/>
      <dgm:t>
        <a:bodyPr/>
        <a:lstStyle/>
        <a:p>
          <a:endParaRPr lang="en-US"/>
        </a:p>
      </dgm:t>
    </dgm:pt>
    <dgm:pt modelId="{1AF42DC7-ADE3-4BEE-B3B8-8BB0C30386DB}" type="pres">
      <dgm:prSet presAssocID="{530EBFDB-ECA1-4154-B14E-B64E3DCB7ABE}" presName="hierChild4" presStyleCnt="0"/>
      <dgm:spPr/>
    </dgm:pt>
    <dgm:pt modelId="{C7BC7731-3516-4BEA-BAA0-1DF49F00F02C}" type="pres">
      <dgm:prSet presAssocID="{3E757C85-D0B2-46A4-82E4-983C7C63BA3C}" presName="Name37" presStyleLbl="parChTrans1D4" presStyleIdx="11" presStyleCnt="16"/>
      <dgm:spPr/>
      <dgm:t>
        <a:bodyPr/>
        <a:lstStyle/>
        <a:p>
          <a:endParaRPr lang="en-US"/>
        </a:p>
      </dgm:t>
    </dgm:pt>
    <dgm:pt modelId="{9337FAE4-62D2-42ED-93DC-3EDB2602E836}" type="pres">
      <dgm:prSet presAssocID="{9F7D21B0-9F39-451F-9A91-D00FF68D3DFE}" presName="hierRoot2" presStyleCnt="0">
        <dgm:presLayoutVars>
          <dgm:hierBranch val="init"/>
        </dgm:presLayoutVars>
      </dgm:prSet>
      <dgm:spPr/>
    </dgm:pt>
    <dgm:pt modelId="{4038C26B-CE6C-43C1-84AD-7CFDFEE46543}" type="pres">
      <dgm:prSet presAssocID="{9F7D21B0-9F39-451F-9A91-D00FF68D3DFE}" presName="rootComposite" presStyleCnt="0"/>
      <dgm:spPr/>
    </dgm:pt>
    <dgm:pt modelId="{DF97BB6D-89CC-459D-847D-C672E70B3A9E}" type="pres">
      <dgm:prSet presAssocID="{9F7D21B0-9F39-451F-9A91-D00FF68D3DFE}" presName="rootText" presStyleLbl="node4" presStyleIdx="11" presStyleCnt="16">
        <dgm:presLayoutVars>
          <dgm:chPref val="3"/>
        </dgm:presLayoutVars>
      </dgm:prSet>
      <dgm:spPr/>
      <dgm:t>
        <a:bodyPr/>
        <a:lstStyle/>
        <a:p>
          <a:endParaRPr lang="en-US"/>
        </a:p>
      </dgm:t>
    </dgm:pt>
    <dgm:pt modelId="{72A190F2-4568-4036-B9F3-E3C72D833EFF}" type="pres">
      <dgm:prSet presAssocID="{9F7D21B0-9F39-451F-9A91-D00FF68D3DFE}" presName="rootConnector" presStyleLbl="node4" presStyleIdx="11" presStyleCnt="16"/>
      <dgm:spPr/>
      <dgm:t>
        <a:bodyPr/>
        <a:lstStyle/>
        <a:p>
          <a:endParaRPr lang="en-US"/>
        </a:p>
      </dgm:t>
    </dgm:pt>
    <dgm:pt modelId="{50379184-33F4-4B5F-89E7-61016C73AA56}" type="pres">
      <dgm:prSet presAssocID="{9F7D21B0-9F39-451F-9A91-D00FF68D3DFE}" presName="hierChild4" presStyleCnt="0"/>
      <dgm:spPr/>
    </dgm:pt>
    <dgm:pt modelId="{1FB3A4E8-59D6-4780-ADFE-4AC218DDE9B2}" type="pres">
      <dgm:prSet presAssocID="{9F7D21B0-9F39-451F-9A91-D00FF68D3DFE}" presName="hierChild5" presStyleCnt="0"/>
      <dgm:spPr/>
    </dgm:pt>
    <dgm:pt modelId="{8196C908-C806-46FC-B600-EDBA742539A8}" type="pres">
      <dgm:prSet presAssocID="{530EBFDB-ECA1-4154-B14E-B64E3DCB7ABE}" presName="hierChild5" presStyleCnt="0"/>
      <dgm:spPr/>
    </dgm:pt>
    <dgm:pt modelId="{0BD65CA1-D37F-4B42-B9B4-D484F8157BEE}" type="pres">
      <dgm:prSet presAssocID="{CCA63037-A878-46EE-B47B-9ADA30108D81}" presName="hierChild5" presStyleCnt="0"/>
      <dgm:spPr/>
    </dgm:pt>
    <dgm:pt modelId="{41BA80A5-7E4D-45F2-A206-66976F88F70D}" type="pres">
      <dgm:prSet presAssocID="{2AE2CE36-5D2D-4008-8CC8-975645500152}" presName="Name37" presStyleLbl="parChTrans1D3" presStyleIdx="3" presStyleCnt="4"/>
      <dgm:spPr/>
      <dgm:t>
        <a:bodyPr/>
        <a:lstStyle/>
        <a:p>
          <a:endParaRPr lang="en-US"/>
        </a:p>
      </dgm:t>
    </dgm:pt>
    <dgm:pt modelId="{4BADB6E1-0222-401E-A65E-4A5F33613992}" type="pres">
      <dgm:prSet presAssocID="{06C10BE8-6B98-43A8-9833-C2442E7D1E29}" presName="hierRoot2" presStyleCnt="0">
        <dgm:presLayoutVars>
          <dgm:hierBranch val="init"/>
        </dgm:presLayoutVars>
      </dgm:prSet>
      <dgm:spPr/>
    </dgm:pt>
    <dgm:pt modelId="{6A60C6ED-845C-4E9C-834C-DFDE2BDBA14E}" type="pres">
      <dgm:prSet presAssocID="{06C10BE8-6B98-43A8-9833-C2442E7D1E29}" presName="rootComposite" presStyleCnt="0"/>
      <dgm:spPr/>
    </dgm:pt>
    <dgm:pt modelId="{0631479D-A8DB-4E44-9D92-C3FC63EBD888}" type="pres">
      <dgm:prSet presAssocID="{06C10BE8-6B98-43A8-9833-C2442E7D1E29}" presName="rootText" presStyleLbl="node3" presStyleIdx="3" presStyleCnt="4">
        <dgm:presLayoutVars>
          <dgm:chPref val="3"/>
        </dgm:presLayoutVars>
      </dgm:prSet>
      <dgm:spPr/>
      <dgm:t>
        <a:bodyPr/>
        <a:lstStyle/>
        <a:p>
          <a:endParaRPr lang="en-US"/>
        </a:p>
      </dgm:t>
    </dgm:pt>
    <dgm:pt modelId="{79EDF6DD-6AEF-4106-9C69-FF0B484D3D40}" type="pres">
      <dgm:prSet presAssocID="{06C10BE8-6B98-43A8-9833-C2442E7D1E29}" presName="rootConnector" presStyleLbl="node3" presStyleIdx="3" presStyleCnt="4"/>
      <dgm:spPr/>
      <dgm:t>
        <a:bodyPr/>
        <a:lstStyle/>
        <a:p>
          <a:endParaRPr lang="en-US"/>
        </a:p>
      </dgm:t>
    </dgm:pt>
    <dgm:pt modelId="{52D5EA53-3B9B-4F7F-87C2-BBBB2E8C489B}" type="pres">
      <dgm:prSet presAssocID="{06C10BE8-6B98-43A8-9833-C2442E7D1E29}" presName="hierChild4" presStyleCnt="0"/>
      <dgm:spPr/>
    </dgm:pt>
    <dgm:pt modelId="{26385262-4136-417A-9949-81C1A1105E5D}" type="pres">
      <dgm:prSet presAssocID="{675BAFE9-66CF-4DF0-B7A1-E506F43519B6}" presName="Name37" presStyleLbl="parChTrans1D4" presStyleIdx="12" presStyleCnt="16"/>
      <dgm:spPr/>
      <dgm:t>
        <a:bodyPr/>
        <a:lstStyle/>
        <a:p>
          <a:endParaRPr lang="en-US"/>
        </a:p>
      </dgm:t>
    </dgm:pt>
    <dgm:pt modelId="{C5C76685-38FF-40C7-BD7A-954534C4C55D}" type="pres">
      <dgm:prSet presAssocID="{5736962F-7636-4A0D-886F-44536DDE162E}" presName="hierRoot2" presStyleCnt="0">
        <dgm:presLayoutVars>
          <dgm:hierBranch val="init"/>
        </dgm:presLayoutVars>
      </dgm:prSet>
      <dgm:spPr/>
    </dgm:pt>
    <dgm:pt modelId="{88E84921-7510-45A7-BE25-4E76970116E5}" type="pres">
      <dgm:prSet presAssocID="{5736962F-7636-4A0D-886F-44536DDE162E}" presName="rootComposite" presStyleCnt="0"/>
      <dgm:spPr/>
    </dgm:pt>
    <dgm:pt modelId="{695210EB-ED29-46C4-8864-6A3BCA71F259}" type="pres">
      <dgm:prSet presAssocID="{5736962F-7636-4A0D-886F-44536DDE162E}" presName="rootText" presStyleLbl="node4" presStyleIdx="12" presStyleCnt="16">
        <dgm:presLayoutVars>
          <dgm:chPref val="3"/>
        </dgm:presLayoutVars>
      </dgm:prSet>
      <dgm:spPr/>
      <dgm:t>
        <a:bodyPr/>
        <a:lstStyle/>
        <a:p>
          <a:endParaRPr lang="en-US"/>
        </a:p>
      </dgm:t>
    </dgm:pt>
    <dgm:pt modelId="{609FBFC5-465D-4291-9687-0ACC58B54BCA}" type="pres">
      <dgm:prSet presAssocID="{5736962F-7636-4A0D-886F-44536DDE162E}" presName="rootConnector" presStyleLbl="node4" presStyleIdx="12" presStyleCnt="16"/>
      <dgm:spPr/>
      <dgm:t>
        <a:bodyPr/>
        <a:lstStyle/>
        <a:p>
          <a:endParaRPr lang="en-US"/>
        </a:p>
      </dgm:t>
    </dgm:pt>
    <dgm:pt modelId="{D3838B60-6425-4B2E-9E90-4D8D6F199BB4}" type="pres">
      <dgm:prSet presAssocID="{5736962F-7636-4A0D-886F-44536DDE162E}" presName="hierChild4" presStyleCnt="0"/>
      <dgm:spPr/>
    </dgm:pt>
    <dgm:pt modelId="{74CB7803-16BD-4494-A78A-5F23D0FEB217}" type="pres">
      <dgm:prSet presAssocID="{E44E18EF-C2A7-40B7-BFA4-589964326672}" presName="Name37" presStyleLbl="parChTrans1D4" presStyleIdx="13" presStyleCnt="16"/>
      <dgm:spPr/>
      <dgm:t>
        <a:bodyPr/>
        <a:lstStyle/>
        <a:p>
          <a:endParaRPr lang="en-US"/>
        </a:p>
      </dgm:t>
    </dgm:pt>
    <dgm:pt modelId="{D338EE6C-12BE-414E-BC92-9F274C6CAF1F}" type="pres">
      <dgm:prSet presAssocID="{501C577D-68E9-4299-8337-2FBE0067F8F2}" presName="hierRoot2" presStyleCnt="0">
        <dgm:presLayoutVars>
          <dgm:hierBranch val="init"/>
        </dgm:presLayoutVars>
      </dgm:prSet>
      <dgm:spPr/>
    </dgm:pt>
    <dgm:pt modelId="{05B83C14-D68D-4FC8-9431-977BF9E69107}" type="pres">
      <dgm:prSet presAssocID="{501C577D-68E9-4299-8337-2FBE0067F8F2}" presName="rootComposite" presStyleCnt="0"/>
      <dgm:spPr/>
    </dgm:pt>
    <dgm:pt modelId="{5325E118-77B8-4F2E-8E5B-91D2E32A1FC4}" type="pres">
      <dgm:prSet presAssocID="{501C577D-68E9-4299-8337-2FBE0067F8F2}" presName="rootText" presStyleLbl="node4" presStyleIdx="13" presStyleCnt="16">
        <dgm:presLayoutVars>
          <dgm:chPref val="3"/>
        </dgm:presLayoutVars>
      </dgm:prSet>
      <dgm:spPr/>
      <dgm:t>
        <a:bodyPr/>
        <a:lstStyle/>
        <a:p>
          <a:endParaRPr lang="en-US"/>
        </a:p>
      </dgm:t>
    </dgm:pt>
    <dgm:pt modelId="{EC0660D1-1F2D-48A7-8C31-719323BC27A2}" type="pres">
      <dgm:prSet presAssocID="{501C577D-68E9-4299-8337-2FBE0067F8F2}" presName="rootConnector" presStyleLbl="node4" presStyleIdx="13" presStyleCnt="16"/>
      <dgm:spPr/>
      <dgm:t>
        <a:bodyPr/>
        <a:lstStyle/>
        <a:p>
          <a:endParaRPr lang="en-US"/>
        </a:p>
      </dgm:t>
    </dgm:pt>
    <dgm:pt modelId="{F6549054-2FF2-44F6-83EB-5C05B6C0065A}" type="pres">
      <dgm:prSet presAssocID="{501C577D-68E9-4299-8337-2FBE0067F8F2}" presName="hierChild4" presStyleCnt="0"/>
      <dgm:spPr/>
    </dgm:pt>
    <dgm:pt modelId="{608B6550-9DF5-4317-9108-5AA957E346E7}" type="pres">
      <dgm:prSet presAssocID="{501C577D-68E9-4299-8337-2FBE0067F8F2}" presName="hierChild5" presStyleCnt="0"/>
      <dgm:spPr/>
    </dgm:pt>
    <dgm:pt modelId="{69646BFC-E441-470F-B607-9D45FF80480E}" type="pres">
      <dgm:prSet presAssocID="{5736962F-7636-4A0D-886F-44536DDE162E}" presName="hierChild5" presStyleCnt="0"/>
      <dgm:spPr/>
    </dgm:pt>
    <dgm:pt modelId="{AE39A6D7-BC01-4D85-98E6-F9BEA5209802}" type="pres">
      <dgm:prSet presAssocID="{C8ACF0E4-294D-4AE4-886C-1E95F7C2DDAC}" presName="Name37" presStyleLbl="parChTrans1D4" presStyleIdx="14" presStyleCnt="16"/>
      <dgm:spPr/>
      <dgm:t>
        <a:bodyPr/>
        <a:lstStyle/>
        <a:p>
          <a:endParaRPr lang="en-US"/>
        </a:p>
      </dgm:t>
    </dgm:pt>
    <dgm:pt modelId="{054C8032-06DB-4372-823D-EC8155A97BD2}" type="pres">
      <dgm:prSet presAssocID="{F97C5C3F-0430-41FC-9376-07632EAF25E4}" presName="hierRoot2" presStyleCnt="0">
        <dgm:presLayoutVars>
          <dgm:hierBranch val="init"/>
        </dgm:presLayoutVars>
      </dgm:prSet>
      <dgm:spPr/>
    </dgm:pt>
    <dgm:pt modelId="{49F6E7DA-CCB0-4A86-9F13-A34B8F973D0E}" type="pres">
      <dgm:prSet presAssocID="{F97C5C3F-0430-41FC-9376-07632EAF25E4}" presName="rootComposite" presStyleCnt="0"/>
      <dgm:spPr/>
    </dgm:pt>
    <dgm:pt modelId="{5E4C454F-D146-4901-B9A1-6E0A2FEB35F3}" type="pres">
      <dgm:prSet presAssocID="{F97C5C3F-0430-41FC-9376-07632EAF25E4}" presName="rootText" presStyleLbl="node4" presStyleIdx="14" presStyleCnt="16">
        <dgm:presLayoutVars>
          <dgm:chPref val="3"/>
        </dgm:presLayoutVars>
      </dgm:prSet>
      <dgm:spPr/>
      <dgm:t>
        <a:bodyPr/>
        <a:lstStyle/>
        <a:p>
          <a:endParaRPr lang="en-US"/>
        </a:p>
      </dgm:t>
    </dgm:pt>
    <dgm:pt modelId="{D6BCBA9E-D2D9-44FA-870D-E5A03CA08B13}" type="pres">
      <dgm:prSet presAssocID="{F97C5C3F-0430-41FC-9376-07632EAF25E4}" presName="rootConnector" presStyleLbl="node4" presStyleIdx="14" presStyleCnt="16"/>
      <dgm:spPr/>
      <dgm:t>
        <a:bodyPr/>
        <a:lstStyle/>
        <a:p>
          <a:endParaRPr lang="en-US"/>
        </a:p>
      </dgm:t>
    </dgm:pt>
    <dgm:pt modelId="{A4A0168F-318E-4E68-BE73-06BA31473B54}" type="pres">
      <dgm:prSet presAssocID="{F97C5C3F-0430-41FC-9376-07632EAF25E4}" presName="hierChild4" presStyleCnt="0"/>
      <dgm:spPr/>
    </dgm:pt>
    <dgm:pt modelId="{C2A0A7D5-13D8-41C9-9110-5437EE3F7D1F}" type="pres">
      <dgm:prSet presAssocID="{BFC8466D-0724-4BD4-B7AE-F648348E707E}" presName="Name37" presStyleLbl="parChTrans1D4" presStyleIdx="15" presStyleCnt="16"/>
      <dgm:spPr/>
      <dgm:t>
        <a:bodyPr/>
        <a:lstStyle/>
        <a:p>
          <a:endParaRPr lang="en-US"/>
        </a:p>
      </dgm:t>
    </dgm:pt>
    <dgm:pt modelId="{A12FAD11-F221-49CF-A27F-9A1CEA1A3BA5}" type="pres">
      <dgm:prSet presAssocID="{29BAB79C-8089-4EF7-BF85-FA5AFDAAED2D}" presName="hierRoot2" presStyleCnt="0">
        <dgm:presLayoutVars>
          <dgm:hierBranch val="init"/>
        </dgm:presLayoutVars>
      </dgm:prSet>
      <dgm:spPr/>
    </dgm:pt>
    <dgm:pt modelId="{0C6C7B5F-E5C7-4275-B90A-EB2117EB8159}" type="pres">
      <dgm:prSet presAssocID="{29BAB79C-8089-4EF7-BF85-FA5AFDAAED2D}" presName="rootComposite" presStyleCnt="0"/>
      <dgm:spPr/>
    </dgm:pt>
    <dgm:pt modelId="{EB5AD42A-715D-434A-B59B-17909D343061}" type="pres">
      <dgm:prSet presAssocID="{29BAB79C-8089-4EF7-BF85-FA5AFDAAED2D}" presName="rootText" presStyleLbl="node4" presStyleIdx="15" presStyleCnt="16">
        <dgm:presLayoutVars>
          <dgm:chPref val="3"/>
        </dgm:presLayoutVars>
      </dgm:prSet>
      <dgm:spPr/>
      <dgm:t>
        <a:bodyPr/>
        <a:lstStyle/>
        <a:p>
          <a:endParaRPr lang="en-US"/>
        </a:p>
      </dgm:t>
    </dgm:pt>
    <dgm:pt modelId="{A499E2E5-14A6-456E-95EF-801F39BD0B2B}" type="pres">
      <dgm:prSet presAssocID="{29BAB79C-8089-4EF7-BF85-FA5AFDAAED2D}" presName="rootConnector" presStyleLbl="node4" presStyleIdx="15" presStyleCnt="16"/>
      <dgm:spPr/>
      <dgm:t>
        <a:bodyPr/>
        <a:lstStyle/>
        <a:p>
          <a:endParaRPr lang="en-US"/>
        </a:p>
      </dgm:t>
    </dgm:pt>
    <dgm:pt modelId="{17202C2A-6302-4C07-9D02-B477F7A2B080}" type="pres">
      <dgm:prSet presAssocID="{29BAB79C-8089-4EF7-BF85-FA5AFDAAED2D}" presName="hierChild4" presStyleCnt="0"/>
      <dgm:spPr/>
    </dgm:pt>
    <dgm:pt modelId="{4C697BAD-4260-445B-822C-9AED3400952B}" type="pres">
      <dgm:prSet presAssocID="{29BAB79C-8089-4EF7-BF85-FA5AFDAAED2D}" presName="hierChild5" presStyleCnt="0"/>
      <dgm:spPr/>
    </dgm:pt>
    <dgm:pt modelId="{6D70D464-89D4-44C9-8F54-874EC55304DB}" type="pres">
      <dgm:prSet presAssocID="{F97C5C3F-0430-41FC-9376-07632EAF25E4}" presName="hierChild5" presStyleCnt="0"/>
      <dgm:spPr/>
    </dgm:pt>
    <dgm:pt modelId="{E721E410-8B82-438B-80A9-E57812D35097}" type="pres">
      <dgm:prSet presAssocID="{06C10BE8-6B98-43A8-9833-C2442E7D1E29}" presName="hierChild5" presStyleCnt="0"/>
      <dgm:spPr/>
    </dgm:pt>
    <dgm:pt modelId="{BF8B5BAD-7785-49D0-AFA1-EA1F31BF3EF2}" type="pres">
      <dgm:prSet presAssocID="{F42BFEBF-4584-41A6-85E9-3E08491AD636}" presName="hierChild5" presStyleCnt="0"/>
      <dgm:spPr/>
    </dgm:pt>
    <dgm:pt modelId="{A6D117CE-7EF2-4C18-B638-E5AC5B93CDDF}" type="pres">
      <dgm:prSet presAssocID="{10EA60D6-57C0-48DB-BE75-60CDBD8F3BA4}" presName="hierChild3" presStyleCnt="0"/>
      <dgm:spPr/>
    </dgm:pt>
  </dgm:ptLst>
  <dgm:cxnLst>
    <dgm:cxn modelId="{74503311-C68A-4717-9F93-4135EB874CDA}" type="presOf" srcId="{C9B869A8-6392-410D-ABAC-BDC9FDCD1397}" destId="{96569275-1FDD-4412-9A13-155F0D3487F3}" srcOrd="0" destOrd="0" presId="urn:microsoft.com/office/officeart/2005/8/layout/orgChart1"/>
    <dgm:cxn modelId="{CBB16335-2E56-49E1-8679-C61D236652D1}" srcId="{06C10BE8-6B98-43A8-9833-C2442E7D1E29}" destId="{F97C5C3F-0430-41FC-9376-07632EAF25E4}" srcOrd="1" destOrd="0" parTransId="{C8ACF0E4-294D-4AE4-886C-1E95F7C2DDAC}" sibTransId="{407F642E-4F49-4D9E-A62D-A2E579B40E7C}"/>
    <dgm:cxn modelId="{2186DDB3-E590-44A7-B84C-C7B7AEA9C705}" type="presOf" srcId="{D7B3D212-C710-4037-A451-8372060E6FA5}" destId="{AE12D8DB-7F21-47BE-A4F3-92CCF4D08C12}" srcOrd="1" destOrd="0" presId="urn:microsoft.com/office/officeart/2005/8/layout/orgChart1"/>
    <dgm:cxn modelId="{945268E3-6A3A-4F8C-8FD8-625DDD768013}" srcId="{02110BFE-E2A9-4CDA-8768-3D88E0760845}" destId="{436B9D31-D2F0-4A87-B3EB-A1EF1D9603CB}" srcOrd="0" destOrd="0" parTransId="{4BD283EE-DCD9-4E3C-916C-68188D8AEACB}" sibTransId="{16CD5D0F-8480-4434-A8C4-E75BCCB3A1E5}"/>
    <dgm:cxn modelId="{1E00D3A1-188F-4046-9789-B57A77186612}" type="presOf" srcId="{CCA63037-A878-46EE-B47B-9ADA30108D81}" destId="{16CBFC0B-00F2-4C02-A181-EC9A5A78659D}" srcOrd="1" destOrd="0" presId="urn:microsoft.com/office/officeart/2005/8/layout/orgChart1"/>
    <dgm:cxn modelId="{8A0A4892-B383-4887-A3D5-5E43D18ADBB6}" type="presOf" srcId="{501C577D-68E9-4299-8337-2FBE0067F8F2}" destId="{EC0660D1-1F2D-48A7-8C31-719323BC27A2}" srcOrd="1" destOrd="0" presId="urn:microsoft.com/office/officeart/2005/8/layout/orgChart1"/>
    <dgm:cxn modelId="{21EB589A-0305-4B41-B81E-61EE6BCB839C}" srcId="{EA9E5633-3AFC-498F-9CE7-BB6A35E511C0}" destId="{10EA60D6-57C0-48DB-BE75-60CDBD8F3BA4}" srcOrd="0" destOrd="0" parTransId="{6F898328-3474-4CFD-95F1-55B09794E981}" sibTransId="{10AF55D1-F016-4E6A-9B31-F07032BA4AF4}"/>
    <dgm:cxn modelId="{04D556A6-B194-472A-ADF7-A4B303879F29}" srcId="{CCA63037-A878-46EE-B47B-9ADA30108D81}" destId="{530EBFDB-ECA1-4154-B14E-B64E3DCB7ABE}" srcOrd="1" destOrd="0" parTransId="{9DC79580-D9EB-447E-8918-BED95FD02335}" sibTransId="{AC917A34-0D24-48E3-AB24-CCFE0FA23967}"/>
    <dgm:cxn modelId="{2EA209AE-0B81-460D-B780-2E60631903C2}" srcId="{5736962F-7636-4A0D-886F-44536DDE162E}" destId="{501C577D-68E9-4299-8337-2FBE0067F8F2}" srcOrd="0" destOrd="0" parTransId="{E44E18EF-C2A7-40B7-BFA4-589964326672}" sibTransId="{6D59706C-54B2-4AC0-9779-B869BA6BC9D5}"/>
    <dgm:cxn modelId="{29E781B3-6F19-492C-B1AA-F06B59A1699D}" type="presOf" srcId="{02110BFE-E2A9-4CDA-8768-3D88E0760845}" destId="{F4A009B2-836A-4A12-8938-8919A1B932A3}" srcOrd="0" destOrd="0" presId="urn:microsoft.com/office/officeart/2005/8/layout/orgChart1"/>
    <dgm:cxn modelId="{D1824E1D-2F97-477A-B4B6-7D5ABCF72BD8}" type="presOf" srcId="{F97C5C3F-0430-41FC-9376-07632EAF25E4}" destId="{5E4C454F-D146-4901-B9A1-6E0A2FEB35F3}" srcOrd="0" destOrd="0" presId="urn:microsoft.com/office/officeart/2005/8/layout/orgChart1"/>
    <dgm:cxn modelId="{49F772FE-5171-4FDE-9CD3-0439D17D6378}" srcId="{A05E0725-3E81-4AEE-A8AE-F2B3DEB17D2B}" destId="{AA8E675F-1D7C-4EF3-B71A-99E6A4D6AEBF}" srcOrd="0" destOrd="0" parTransId="{3DD8A7CB-8BFB-4048-AA31-53A4209C20BC}" sibTransId="{11299A4E-4F40-4B36-900F-7E55E61AAC93}"/>
    <dgm:cxn modelId="{11049566-F5C7-4DDE-84A1-74B77B141ABE}" type="presOf" srcId="{06C10BE8-6B98-43A8-9833-C2442E7D1E29}" destId="{0631479D-A8DB-4E44-9D92-C3FC63EBD888}" srcOrd="0" destOrd="0" presId="urn:microsoft.com/office/officeart/2005/8/layout/orgChart1"/>
    <dgm:cxn modelId="{7830DDC8-7375-4C4C-A94A-A0DF04AECC7A}" srcId="{13642AE8-B03F-4426-B844-51BCD75FB218}" destId="{7BBC708E-0234-4863-8D6D-98F63F7E0F1F}" srcOrd="0" destOrd="0" parTransId="{9A601474-CD3B-4115-92A2-2A5F16D5B92F}" sibTransId="{122E2B22-83FE-4AEF-88D0-E97180A77773}"/>
    <dgm:cxn modelId="{66856A55-4D1A-4527-B8F4-08213489FFBB}" type="presOf" srcId="{F0D3218D-58A7-499C-951F-FB55BED2BDC3}" destId="{01D5A69D-93DB-420A-8941-5006A7E167B7}" srcOrd="0" destOrd="0" presId="urn:microsoft.com/office/officeart/2005/8/layout/orgChart1"/>
    <dgm:cxn modelId="{E2FB9B2D-C1B3-444F-B9CE-F2F7A4A6B612}" type="presOf" srcId="{86D6DBA3-AF58-425D-A265-38624DF3D393}" destId="{155590A5-BE83-4FB2-872A-0CC73F35CF3B}" srcOrd="0" destOrd="0" presId="urn:microsoft.com/office/officeart/2005/8/layout/orgChart1"/>
    <dgm:cxn modelId="{24AF820D-8AA6-4865-A4E5-C3C126BDBFD4}" type="presOf" srcId="{7BBC708E-0234-4863-8D6D-98F63F7E0F1F}" destId="{F7FE8A96-7627-432D-802E-ACB7EB5C0B24}" srcOrd="1" destOrd="0" presId="urn:microsoft.com/office/officeart/2005/8/layout/orgChart1"/>
    <dgm:cxn modelId="{10300F1D-C941-4813-ADD9-DB41DEBA81CD}" srcId="{1A94697C-DF22-4525-9836-A62AC8904C22}" destId="{A05E0725-3E81-4AEE-A8AE-F2B3DEB17D2B}" srcOrd="0" destOrd="0" parTransId="{91B844F6-EB44-452D-BD9A-55B1734A03AC}" sibTransId="{AC88BF85-9997-421D-9DA2-341292AF3ED2}"/>
    <dgm:cxn modelId="{5BB1B138-D4F2-447D-9A73-BAF51AF82481}" type="presOf" srcId="{5736962F-7636-4A0D-886F-44536DDE162E}" destId="{695210EB-ED29-46C4-8864-6A3BCA71F259}" srcOrd="0" destOrd="0" presId="urn:microsoft.com/office/officeart/2005/8/layout/orgChart1"/>
    <dgm:cxn modelId="{869C7E1C-3A9E-4A77-A741-0F2075360ABD}" type="presOf" srcId="{436B9D31-D2F0-4A87-B3EB-A1EF1D9603CB}" destId="{6DE555EF-C140-4A15-A9A4-82C7FDD114C0}" srcOrd="0" destOrd="0" presId="urn:microsoft.com/office/officeart/2005/8/layout/orgChart1"/>
    <dgm:cxn modelId="{9F0419B6-B098-40B0-953B-6A5FFF371553}" type="presOf" srcId="{C9B869A8-6392-410D-ABAC-BDC9FDCD1397}" destId="{94772996-82E2-4710-8289-E76595AC25A9}" srcOrd="1" destOrd="0" presId="urn:microsoft.com/office/officeart/2005/8/layout/orgChart1"/>
    <dgm:cxn modelId="{D322646F-CCD0-40CB-9650-2815D28126D8}" srcId="{F97C5C3F-0430-41FC-9376-07632EAF25E4}" destId="{29BAB79C-8089-4EF7-BF85-FA5AFDAAED2D}" srcOrd="0" destOrd="0" parTransId="{BFC8466D-0724-4BD4-B7AE-F648348E707E}" sibTransId="{BCD0D66F-E8B7-4FCF-B9D5-B854889696A9}"/>
    <dgm:cxn modelId="{43EF4B29-E810-4A99-836D-16B2D32F0EEC}" type="presOf" srcId="{F0D3218D-58A7-499C-951F-FB55BED2BDC3}" destId="{1A209407-48A3-4D2F-8E69-160D9E17A3F4}" srcOrd="1" destOrd="0" presId="urn:microsoft.com/office/officeart/2005/8/layout/orgChart1"/>
    <dgm:cxn modelId="{CCE25963-59E2-475F-A099-30820F8EA312}" srcId="{436B9D31-D2F0-4A87-B3EB-A1EF1D9603CB}" destId="{F0D3218D-58A7-499C-951F-FB55BED2BDC3}" srcOrd="0" destOrd="0" parTransId="{1D15057C-4F75-4609-9DA7-FBF820FE5065}" sibTransId="{4888FAD8-E7D8-4427-8A22-3522F9E007AF}"/>
    <dgm:cxn modelId="{84C83E57-0ED2-4603-A93A-EE73F95A54E2}" type="presOf" srcId="{9F7D21B0-9F39-451F-9A91-D00FF68D3DFE}" destId="{72A190F2-4568-4036-B9F3-E3C72D833EFF}" srcOrd="1" destOrd="0" presId="urn:microsoft.com/office/officeart/2005/8/layout/orgChart1"/>
    <dgm:cxn modelId="{B875CC6E-08C7-4C8A-ABEE-347105CE1CE1}" type="presOf" srcId="{10EA60D6-57C0-48DB-BE75-60CDBD8F3BA4}" destId="{B9DC7826-E17E-4D94-AAFC-5742F6496F2B}" srcOrd="1" destOrd="0" presId="urn:microsoft.com/office/officeart/2005/8/layout/orgChart1"/>
    <dgm:cxn modelId="{2FC02EE3-E9D5-4A7D-A955-7D9C46B433F2}" type="presOf" srcId="{530EBFDB-ECA1-4154-B14E-B64E3DCB7ABE}" destId="{E8D60406-7AB1-4961-A6D5-85FCADABB8AC}" srcOrd="1" destOrd="0" presId="urn:microsoft.com/office/officeart/2005/8/layout/orgChart1"/>
    <dgm:cxn modelId="{22E04DDF-F1CF-4797-AB2A-70933A4E5610}" type="presOf" srcId="{A05E0725-3E81-4AEE-A8AE-F2B3DEB17D2B}" destId="{43FFDDF6-02B0-4A2B-9C9D-2F720636D4DB}" srcOrd="1" destOrd="0" presId="urn:microsoft.com/office/officeart/2005/8/layout/orgChart1"/>
    <dgm:cxn modelId="{36334F73-796F-4B10-8C98-8EF35B425DA3}" type="presOf" srcId="{29BAB79C-8089-4EF7-BF85-FA5AFDAAED2D}" destId="{EB5AD42A-715D-434A-B59B-17909D343061}" srcOrd="0" destOrd="0" presId="urn:microsoft.com/office/officeart/2005/8/layout/orgChart1"/>
    <dgm:cxn modelId="{8C623034-5167-403A-9C5B-05C11437A695}" type="presOf" srcId="{2AE2CE36-5D2D-4008-8CC8-975645500152}" destId="{41BA80A5-7E4D-45F2-A206-66976F88F70D}" srcOrd="0" destOrd="0" presId="urn:microsoft.com/office/officeart/2005/8/layout/orgChart1"/>
    <dgm:cxn modelId="{45337177-2E42-4C6F-8BC1-30ADE0808FE4}" type="presOf" srcId="{1A94697C-DF22-4525-9836-A62AC8904C22}" destId="{65C652C4-1289-4087-B724-2FED6F220A3D}" srcOrd="1" destOrd="0" presId="urn:microsoft.com/office/officeart/2005/8/layout/orgChart1"/>
    <dgm:cxn modelId="{C5810354-5704-4BD2-B192-BBA5A48A87E2}" srcId="{10EA60D6-57C0-48DB-BE75-60CDBD8F3BA4}" destId="{F42BFEBF-4584-41A6-85E9-3E08491AD636}" srcOrd="1" destOrd="0" parTransId="{FA71DFBC-E323-4945-9D20-C8495DBF2CB1}" sibTransId="{ACAAA0E4-82E0-447A-B6D8-B198D60AB7DC}"/>
    <dgm:cxn modelId="{A99C3673-396B-4405-BADE-22445D56779D}" type="presOf" srcId="{EECE791E-9F00-410E-BDC9-E049A2DF8D93}" destId="{7484FBC5-9328-4459-883C-15271DD6B118}" srcOrd="1" destOrd="0" presId="urn:microsoft.com/office/officeart/2005/8/layout/orgChart1"/>
    <dgm:cxn modelId="{03B2469B-7557-467D-A041-56C442F682ED}" type="presOf" srcId="{02110BFE-E2A9-4CDA-8768-3D88E0760845}" destId="{AD105BAC-1DC8-4EFA-A631-00F6E27F589B}" srcOrd="1" destOrd="0" presId="urn:microsoft.com/office/officeart/2005/8/layout/orgChart1"/>
    <dgm:cxn modelId="{DA7C23E9-DEA8-4A84-8D1F-D5D2E1AF3A7D}" type="presOf" srcId="{7BBC708E-0234-4863-8D6D-98F63F7E0F1F}" destId="{4B477362-21A8-4BD5-A798-63F450DA366F}" srcOrd="0" destOrd="0" presId="urn:microsoft.com/office/officeart/2005/8/layout/orgChart1"/>
    <dgm:cxn modelId="{9375AB15-39F8-4218-BF89-BF6D94E54474}" type="presOf" srcId="{13642AE8-B03F-4426-B844-51BCD75FB218}" destId="{CE0FC68E-0C48-4130-BBE2-BDE5EFCB6FF3}" srcOrd="0" destOrd="0" presId="urn:microsoft.com/office/officeart/2005/8/layout/orgChart1"/>
    <dgm:cxn modelId="{3FDA684B-7E51-4854-8167-ED992BDDCD9E}" type="presOf" srcId="{97436868-6F7B-406A-9082-8F02293E0D03}" destId="{63266CA4-1052-4640-9A69-17978F3B1391}" srcOrd="0" destOrd="0" presId="urn:microsoft.com/office/officeart/2005/8/layout/orgChart1"/>
    <dgm:cxn modelId="{FA2A25B7-3390-4CDF-A658-AC71190B010E}" type="presOf" srcId="{D5533914-ADF4-4325-B8B8-BC042ADB0916}" destId="{9E497905-5FCA-4DA0-A4A1-290E638771BF}" srcOrd="0" destOrd="0" presId="urn:microsoft.com/office/officeart/2005/8/layout/orgChart1"/>
    <dgm:cxn modelId="{CC6FDB73-3741-4ECF-95B4-7A372EB4EA4A}" srcId="{08BB7F98-490A-4B33-8597-A21ACC308638}" destId="{EECE791E-9F00-410E-BDC9-E049A2DF8D93}" srcOrd="0" destOrd="0" parTransId="{97436868-6F7B-406A-9082-8F02293E0D03}" sibTransId="{67D4B693-DA0D-4C4F-861E-752B54F42657}"/>
    <dgm:cxn modelId="{2585141C-48D2-46BE-AD32-15A383FFD4DE}" type="presOf" srcId="{D7B3D212-C710-4037-A451-8372060E6FA5}" destId="{081531D7-25E1-4158-ABF3-F0540DEECC9E}" srcOrd="0" destOrd="0" presId="urn:microsoft.com/office/officeart/2005/8/layout/orgChart1"/>
    <dgm:cxn modelId="{A3EADE01-6DAD-48F2-91D9-1CEF6EE3CFDC}" type="presOf" srcId="{5736962F-7636-4A0D-886F-44536DDE162E}" destId="{609FBFC5-465D-4291-9687-0ACC58B54BCA}" srcOrd="1" destOrd="0" presId="urn:microsoft.com/office/officeart/2005/8/layout/orgChart1"/>
    <dgm:cxn modelId="{4DA15B4E-EC06-4EC5-97BC-579CF50C7138}" type="presOf" srcId="{BFC8466D-0724-4BD4-B7AE-F648348E707E}" destId="{C2A0A7D5-13D8-41C9-9110-5437EE3F7D1F}" srcOrd="0" destOrd="0" presId="urn:microsoft.com/office/officeart/2005/8/layout/orgChart1"/>
    <dgm:cxn modelId="{2BCCAAF5-9449-4544-B8B4-E414147DBEE4}" type="presOf" srcId="{530EBFDB-ECA1-4154-B14E-B64E3DCB7ABE}" destId="{72D56FBB-84F9-417E-BFBC-A76D91CED470}" srcOrd="0" destOrd="0" presId="urn:microsoft.com/office/officeart/2005/8/layout/orgChart1"/>
    <dgm:cxn modelId="{282EF5EE-F2C6-434D-8B55-27C9BF90A31B}" type="presOf" srcId="{CCA63037-A878-46EE-B47B-9ADA30108D81}" destId="{D8CC38C9-D915-4607-960D-0382E73B98AA}" srcOrd="0" destOrd="0" presId="urn:microsoft.com/office/officeart/2005/8/layout/orgChart1"/>
    <dgm:cxn modelId="{6465754B-9C43-4C01-A938-F6B55C5A5A54}" srcId="{D5533914-ADF4-4325-B8B8-BC042ADB0916}" destId="{02110BFE-E2A9-4CDA-8768-3D88E0760845}" srcOrd="1" destOrd="0" parTransId="{61DA392F-4187-4FC5-88E2-1EEEE31D3801}" sibTransId="{5C6E1EB2-C9F4-4A6E-846E-ECB7C8224BE5}"/>
    <dgm:cxn modelId="{136A1FE0-1815-42D5-8CBB-FB55FAA33AF3}" type="presOf" srcId="{F42BFEBF-4584-41A6-85E9-3E08491AD636}" destId="{BB4A26CF-B0C3-4CC9-832B-592470425E9A}" srcOrd="1" destOrd="0" presId="urn:microsoft.com/office/officeart/2005/8/layout/orgChart1"/>
    <dgm:cxn modelId="{D44CB04F-3FE7-4948-BE15-1D87A51ED000}" type="presOf" srcId="{4BD283EE-DCD9-4E3C-916C-68188D8AEACB}" destId="{1BE3D38A-D3E5-4645-9515-831DCD439246}" srcOrd="0" destOrd="0" presId="urn:microsoft.com/office/officeart/2005/8/layout/orgChart1"/>
    <dgm:cxn modelId="{BC733C92-2CCE-445C-9522-3F5D67D547F5}" type="presOf" srcId="{3E757C85-D0B2-46A4-82E4-983C7C63BA3C}" destId="{C7BC7731-3516-4BEA-BAA0-1DF49F00F02C}" srcOrd="0" destOrd="0" presId="urn:microsoft.com/office/officeart/2005/8/layout/orgChart1"/>
    <dgm:cxn modelId="{41F516DF-3E21-470B-A6B8-23D3EDE80848}" type="presOf" srcId="{3DD8A7CB-8BFB-4048-AA31-53A4209C20BC}" destId="{3CF4E219-3419-450D-AC08-3E3812B29136}" srcOrd="0" destOrd="0" presId="urn:microsoft.com/office/officeart/2005/8/layout/orgChart1"/>
    <dgm:cxn modelId="{76323525-F59A-4563-9191-BC48BD6EB5D5}" srcId="{02110BFE-E2A9-4CDA-8768-3D88E0760845}" destId="{13642AE8-B03F-4426-B844-51BCD75FB218}" srcOrd="1" destOrd="0" parTransId="{7121E750-07C6-4460-AD0A-6B9A32A6670A}" sibTransId="{9A3B3379-8C78-47E3-83A6-A6D48F018D10}"/>
    <dgm:cxn modelId="{F35EF173-4385-42C9-916E-C01868EEFD5C}" type="presOf" srcId="{AA8E675F-1D7C-4EF3-B71A-99E6A4D6AEBF}" destId="{4AF51D19-0D8F-418B-B4D0-58C9DC1A96C7}" srcOrd="1" destOrd="0" presId="urn:microsoft.com/office/officeart/2005/8/layout/orgChart1"/>
    <dgm:cxn modelId="{52A8D4C4-16BD-45CA-9DF3-72520CE466A0}" type="presOf" srcId="{C8ACF0E4-294D-4AE4-886C-1E95F7C2DDAC}" destId="{AE39A6D7-BC01-4D85-98E6-F9BEA5209802}" srcOrd="0" destOrd="0" presId="urn:microsoft.com/office/officeart/2005/8/layout/orgChart1"/>
    <dgm:cxn modelId="{0D3A5449-5BC4-4E05-B0C7-6BCA801EAF4C}" type="presOf" srcId="{A9A0CB66-C188-4011-AE70-717A612F8618}" destId="{DB18907E-B9BB-444D-B117-55858EAF28A5}" srcOrd="0" destOrd="0" presId="urn:microsoft.com/office/officeart/2005/8/layout/orgChart1"/>
    <dgm:cxn modelId="{B1EDBE30-D25C-4308-9A59-C785E46D9C52}" srcId="{C9B869A8-6392-410D-ABAC-BDC9FDCD1397}" destId="{D7B3D212-C710-4037-A451-8372060E6FA5}" srcOrd="0" destOrd="0" parTransId="{27609592-1A60-4D4B-96BA-0FD54BFB04B6}" sibTransId="{5B9FB317-5251-4493-8BAA-EE2A1EBB01DD}"/>
    <dgm:cxn modelId="{83DCB5D9-991B-45DD-A427-9E4875D54981}" type="presOf" srcId="{F42BFEBF-4584-41A6-85E9-3E08491AD636}" destId="{5EFF7A82-6224-430F-AE8B-B06A0E253F1A}" srcOrd="0" destOrd="0" presId="urn:microsoft.com/office/officeart/2005/8/layout/orgChart1"/>
    <dgm:cxn modelId="{468D159F-FE29-4283-90E9-AAE094232ABE}" type="presOf" srcId="{08BB7F98-490A-4B33-8597-A21ACC308638}" destId="{3BD986B8-CBF3-4812-9824-CA28921D2866}" srcOrd="0" destOrd="0" presId="urn:microsoft.com/office/officeart/2005/8/layout/orgChart1"/>
    <dgm:cxn modelId="{784F77B0-D18A-43C5-817F-E3A8225908AD}" srcId="{D5533914-ADF4-4325-B8B8-BC042ADB0916}" destId="{1A94697C-DF22-4525-9836-A62AC8904C22}" srcOrd="0" destOrd="0" parTransId="{5B11D745-5FA8-4694-9CF1-96A17A774FAD}" sibTransId="{CF625C83-9484-490E-99E7-F7DAEB4900C7}"/>
    <dgm:cxn modelId="{18E0D9D1-868E-4347-AC91-82BAA4E478AA}" type="presOf" srcId="{675BAFE9-66CF-4DF0-B7A1-E506F43519B6}" destId="{26385262-4136-417A-9949-81C1A1105E5D}" srcOrd="0" destOrd="0" presId="urn:microsoft.com/office/officeart/2005/8/layout/orgChart1"/>
    <dgm:cxn modelId="{4161A831-EF55-441F-B86D-16D8902373D0}" type="presOf" srcId="{F4302BB2-D65A-40BA-8E21-2B8489F377AC}" destId="{7E14FED7-CD1C-493A-8E88-C4E0B26891F9}" srcOrd="0" destOrd="0" presId="urn:microsoft.com/office/officeart/2005/8/layout/orgChart1"/>
    <dgm:cxn modelId="{A451D099-3ACA-44C9-A8E6-4C2C5B93CFC9}" srcId="{1A94697C-DF22-4525-9836-A62AC8904C22}" destId="{C9B869A8-6392-410D-ABAC-BDC9FDCD1397}" srcOrd="1" destOrd="0" parTransId="{F4302BB2-D65A-40BA-8E21-2B8489F377AC}" sibTransId="{C375F047-F0E2-42A3-88FD-242DB5CE730C}"/>
    <dgm:cxn modelId="{D1C28B19-D6A2-4BBE-BF8B-F024B2B0A288}" srcId="{F42BFEBF-4584-41A6-85E9-3E08491AD636}" destId="{06C10BE8-6B98-43A8-9833-C2442E7D1E29}" srcOrd="1" destOrd="0" parTransId="{2AE2CE36-5D2D-4008-8CC8-975645500152}" sibTransId="{E5013979-BBF1-47B9-B53F-C6979C0F00F5}"/>
    <dgm:cxn modelId="{092E6E17-B5F2-4A25-B4AD-7E3F7A27BE26}" type="presOf" srcId="{1A94697C-DF22-4525-9836-A62AC8904C22}" destId="{C6EBC3A8-388E-4D97-9EA4-3C5E977ABF38}" srcOrd="0" destOrd="0" presId="urn:microsoft.com/office/officeart/2005/8/layout/orgChart1"/>
    <dgm:cxn modelId="{5C39C78D-C7D8-46BF-8A7F-F41A601623F0}" type="presOf" srcId="{501C577D-68E9-4299-8337-2FBE0067F8F2}" destId="{5325E118-77B8-4F2E-8E5B-91D2E32A1FC4}" srcOrd="0" destOrd="0" presId="urn:microsoft.com/office/officeart/2005/8/layout/orgChart1"/>
    <dgm:cxn modelId="{FE3D7CD1-3BD4-40F9-9294-19EEDC561F82}" type="presOf" srcId="{9DC79580-D9EB-447E-8918-BED95FD02335}" destId="{41C2692E-50D7-4345-9ADB-7C8D913FFF34}" srcOrd="0" destOrd="0" presId="urn:microsoft.com/office/officeart/2005/8/layout/orgChart1"/>
    <dgm:cxn modelId="{C80B0B61-80AD-4CD0-AE9A-9EA35D04DA3F}" type="presOf" srcId="{06C10BE8-6B98-43A8-9833-C2442E7D1E29}" destId="{79EDF6DD-6AEF-4106-9C69-FF0B484D3D40}" srcOrd="1" destOrd="0" presId="urn:microsoft.com/office/officeart/2005/8/layout/orgChart1"/>
    <dgm:cxn modelId="{5914B7C1-7CD3-41AE-A0E6-C0766338CEAF}" type="presOf" srcId="{A05E0725-3E81-4AEE-A8AE-F2B3DEB17D2B}" destId="{BB9BC798-6E53-48CF-8A53-6E09231640AA}" srcOrd="0" destOrd="0" presId="urn:microsoft.com/office/officeart/2005/8/layout/orgChart1"/>
    <dgm:cxn modelId="{6AF100EC-9A83-41C2-A1BA-1ACFC03CF26D}" type="presOf" srcId="{61DA392F-4187-4FC5-88E2-1EEEE31D3801}" destId="{F558EDE7-606F-4C88-804F-96EAF08042BC}" srcOrd="0" destOrd="0" presId="urn:microsoft.com/office/officeart/2005/8/layout/orgChart1"/>
    <dgm:cxn modelId="{D2EBD3EC-19E0-42A1-93EA-69E09E19D7DD}" type="presOf" srcId="{F97C5C3F-0430-41FC-9376-07632EAF25E4}" destId="{D6BCBA9E-D2D9-44FA-870D-E5A03CA08B13}" srcOrd="1" destOrd="0" presId="urn:microsoft.com/office/officeart/2005/8/layout/orgChart1"/>
    <dgm:cxn modelId="{0A98EEB1-E00E-4204-9AB3-BB1E5E91B5EA}" type="presOf" srcId="{AA8E675F-1D7C-4EF3-B71A-99E6A4D6AEBF}" destId="{CD9131A9-F32B-4BC8-A707-90908F54EC4E}" srcOrd="0" destOrd="0" presId="urn:microsoft.com/office/officeart/2005/8/layout/orgChart1"/>
    <dgm:cxn modelId="{6C7F0001-BBC0-4034-9EEA-8B7F7148A598}" type="presOf" srcId="{436B9D31-D2F0-4A87-B3EB-A1EF1D9603CB}" destId="{0638EEB5-21D7-4809-A5AD-C796E2A1C244}" srcOrd="1" destOrd="0" presId="urn:microsoft.com/office/officeart/2005/8/layout/orgChart1"/>
    <dgm:cxn modelId="{40CB3EB9-E42D-4A87-9B1C-3FB7444E6CE2}" type="presOf" srcId="{E44E18EF-C2A7-40B7-BFA4-589964326672}" destId="{74CB7803-16BD-4494-A78A-5F23D0FEB217}" srcOrd="0" destOrd="0" presId="urn:microsoft.com/office/officeart/2005/8/layout/orgChart1"/>
    <dgm:cxn modelId="{996B9727-8CB9-48EB-B547-B6B1EF18C413}" type="presOf" srcId="{9F7D21B0-9F39-451F-9A91-D00FF68D3DFE}" destId="{DF97BB6D-89CC-459D-847D-C672E70B3A9E}" srcOrd="0" destOrd="0" presId="urn:microsoft.com/office/officeart/2005/8/layout/orgChart1"/>
    <dgm:cxn modelId="{5A21730C-00B1-45AD-9AFF-54273B588F93}" type="presOf" srcId="{D5533914-ADF4-4325-B8B8-BC042ADB0916}" destId="{B2EA6658-07C5-4B5A-9695-EFAF98379DF1}" srcOrd="1" destOrd="0" presId="urn:microsoft.com/office/officeart/2005/8/layout/orgChart1"/>
    <dgm:cxn modelId="{68995A11-7079-4E40-A0EA-4EF66F744FD6}" type="presOf" srcId="{29BAB79C-8089-4EF7-BF85-FA5AFDAAED2D}" destId="{A499E2E5-14A6-456E-95EF-801F39BD0B2B}" srcOrd="1" destOrd="0" presId="urn:microsoft.com/office/officeart/2005/8/layout/orgChart1"/>
    <dgm:cxn modelId="{35C68497-D635-4A98-9604-710D85327109}" type="presOf" srcId="{10EA60D6-57C0-48DB-BE75-60CDBD8F3BA4}" destId="{66A3D009-6720-40A7-A45B-821CE3A99DF9}" srcOrd="0" destOrd="0" presId="urn:microsoft.com/office/officeart/2005/8/layout/orgChart1"/>
    <dgm:cxn modelId="{3956EB1D-BDD3-4505-9131-E186224C4155}" type="presOf" srcId="{9A601474-CD3B-4115-92A2-2A5F16D5B92F}" destId="{464D3349-3833-41EF-A674-E6FEF486DDDC}" srcOrd="0" destOrd="0" presId="urn:microsoft.com/office/officeart/2005/8/layout/orgChart1"/>
    <dgm:cxn modelId="{F481F5BA-7AC8-4AF7-ABDF-98232316883E}" type="presOf" srcId="{FA71DFBC-E323-4945-9D20-C8495DBF2CB1}" destId="{4451424A-9C5F-4DA7-8FC7-759EB9AEF38A}" srcOrd="0" destOrd="0" presId="urn:microsoft.com/office/officeart/2005/8/layout/orgChart1"/>
    <dgm:cxn modelId="{8D81B07B-DE62-4FE0-AC12-0053278DA644}" type="presOf" srcId="{EECE791E-9F00-410E-BDC9-E049A2DF8D93}" destId="{3AE4D8E9-6FB8-469E-BABA-0B7E4D766457}" srcOrd="0" destOrd="0" presId="urn:microsoft.com/office/officeart/2005/8/layout/orgChart1"/>
    <dgm:cxn modelId="{F2CC1A0B-DD3C-44A5-A8FC-ACB14541CE0E}" type="presOf" srcId="{7121E750-07C6-4460-AD0A-6B9A32A6670A}" destId="{B9FAAABD-8C21-4727-B22E-B78BB802BF41}" srcOrd="0" destOrd="0" presId="urn:microsoft.com/office/officeart/2005/8/layout/orgChart1"/>
    <dgm:cxn modelId="{ED28FA1A-94DD-4871-9FC1-F7EA29ED58D4}" type="presOf" srcId="{EA9E5633-3AFC-498F-9CE7-BB6A35E511C0}" destId="{B7A797B4-7C3F-4533-AAE9-7B73FF7EAB8D}" srcOrd="0" destOrd="0" presId="urn:microsoft.com/office/officeart/2005/8/layout/orgChart1"/>
    <dgm:cxn modelId="{C242F9A4-2F32-403E-858E-8B5092C046DB}" type="presOf" srcId="{08BB7F98-490A-4B33-8597-A21ACC308638}" destId="{760588ED-C829-4898-95F8-228D9F155970}" srcOrd="1" destOrd="0" presId="urn:microsoft.com/office/officeart/2005/8/layout/orgChart1"/>
    <dgm:cxn modelId="{F0B38A13-8AAD-403A-9216-196BF89FA35C}" srcId="{06C10BE8-6B98-43A8-9833-C2442E7D1E29}" destId="{5736962F-7636-4A0D-886F-44536DDE162E}" srcOrd="0" destOrd="0" parTransId="{675BAFE9-66CF-4DF0-B7A1-E506F43519B6}" sibTransId="{8B156F26-FDAD-40DF-8E04-8DDF76C375C4}"/>
    <dgm:cxn modelId="{8DC9D6D5-E278-46FD-8CBD-195ED054BF5D}" type="presOf" srcId="{5B11D745-5FA8-4694-9CF1-96A17A774FAD}" destId="{24F43EA1-F31C-4046-9B28-A6B9DDB4BDD5}" srcOrd="0" destOrd="0" presId="urn:microsoft.com/office/officeart/2005/8/layout/orgChart1"/>
    <dgm:cxn modelId="{F8F5A73B-E5A9-416D-8EBF-36BE262429CF}" srcId="{10EA60D6-57C0-48DB-BE75-60CDBD8F3BA4}" destId="{D5533914-ADF4-4325-B8B8-BC042ADB0916}" srcOrd="0" destOrd="0" parTransId="{BEE1DAC6-7B68-4CF0-A47E-08DD85544F8E}" sibTransId="{1226B496-0A98-4AFA-B81F-F955E2A97363}"/>
    <dgm:cxn modelId="{7BBE205F-728B-43A9-85B3-EF3E14D40099}" type="presOf" srcId="{13642AE8-B03F-4426-B844-51BCD75FB218}" destId="{AC317B3F-6CD7-4718-9F12-1AC8455B17FC}" srcOrd="1" destOrd="0" presId="urn:microsoft.com/office/officeart/2005/8/layout/orgChart1"/>
    <dgm:cxn modelId="{9E7EFA9B-93C1-4CC3-91B8-9FB4E2404464}" srcId="{530EBFDB-ECA1-4154-B14E-B64E3DCB7ABE}" destId="{9F7D21B0-9F39-451F-9A91-D00FF68D3DFE}" srcOrd="0" destOrd="0" parTransId="{3E757C85-D0B2-46A4-82E4-983C7C63BA3C}" sibTransId="{6F54A611-1E7B-4D8E-8FC8-7387CDEB8303}"/>
    <dgm:cxn modelId="{FA9FE22C-8B20-4009-A0C1-44818DAF8204}" type="presOf" srcId="{1D15057C-4F75-4609-9DA7-FBF820FE5065}" destId="{802D3CC6-FE09-4CEC-B688-578AFB0FCBF9}" srcOrd="0" destOrd="0" presId="urn:microsoft.com/office/officeart/2005/8/layout/orgChart1"/>
    <dgm:cxn modelId="{A62A2C20-23BF-4893-B02C-C47B52983FAC}" type="presOf" srcId="{BEE1DAC6-7B68-4CF0-A47E-08DD85544F8E}" destId="{4707657F-8522-49CE-BDB5-D11A81D11962}" srcOrd="0" destOrd="0" presId="urn:microsoft.com/office/officeart/2005/8/layout/orgChart1"/>
    <dgm:cxn modelId="{7A100470-8C9F-4F7E-96CE-FA90AA9A3D3D}" type="presOf" srcId="{91B844F6-EB44-452D-BD9A-55B1734A03AC}" destId="{4AD87B43-1145-44DF-A8F6-B33F0E138F62}" srcOrd="0" destOrd="0" presId="urn:microsoft.com/office/officeart/2005/8/layout/orgChart1"/>
    <dgm:cxn modelId="{6149CC1B-9A05-420D-B396-CA2A9006F190}" type="presOf" srcId="{27609592-1A60-4D4B-96BA-0FD54BFB04B6}" destId="{1AFCCC25-28B0-4299-B065-818CAF77DFCD}" srcOrd="0" destOrd="0" presId="urn:microsoft.com/office/officeart/2005/8/layout/orgChart1"/>
    <dgm:cxn modelId="{E76E01A3-116C-4F9B-8BA4-E22EEA2B8147}" srcId="{F42BFEBF-4584-41A6-85E9-3E08491AD636}" destId="{CCA63037-A878-46EE-B47B-9ADA30108D81}" srcOrd="0" destOrd="0" parTransId="{86D6DBA3-AF58-425D-A265-38624DF3D393}" sibTransId="{9B997815-EC8F-4D18-9C39-1229720D2A58}"/>
    <dgm:cxn modelId="{0C1981DD-E6BF-4F5F-B0B3-8831EAEF2175}" srcId="{CCA63037-A878-46EE-B47B-9ADA30108D81}" destId="{08BB7F98-490A-4B33-8597-A21ACC308638}" srcOrd="0" destOrd="0" parTransId="{A9A0CB66-C188-4011-AE70-717A612F8618}" sibTransId="{3304E7BD-6A05-4190-BD64-10E5CF38E69A}"/>
    <dgm:cxn modelId="{E7BEB4B2-CAC1-40B3-B7F5-4532193378FC}" type="presParOf" srcId="{B7A797B4-7C3F-4533-AAE9-7B73FF7EAB8D}" destId="{D4404509-289D-46D7-B73D-4C67AEA82765}" srcOrd="0" destOrd="0" presId="urn:microsoft.com/office/officeart/2005/8/layout/orgChart1"/>
    <dgm:cxn modelId="{9C6406CD-3E2F-4290-BF26-D0BF1A70C732}" type="presParOf" srcId="{D4404509-289D-46D7-B73D-4C67AEA82765}" destId="{B6E6D4ED-265B-4535-8CB2-B2DD0920FBD8}" srcOrd="0" destOrd="0" presId="urn:microsoft.com/office/officeart/2005/8/layout/orgChart1"/>
    <dgm:cxn modelId="{D1A58911-C884-49A1-89DD-492BBCA2E4FB}" type="presParOf" srcId="{B6E6D4ED-265B-4535-8CB2-B2DD0920FBD8}" destId="{66A3D009-6720-40A7-A45B-821CE3A99DF9}" srcOrd="0" destOrd="0" presId="urn:microsoft.com/office/officeart/2005/8/layout/orgChart1"/>
    <dgm:cxn modelId="{D892D98F-96B8-4AB7-A3FB-B029700CA4DD}" type="presParOf" srcId="{B6E6D4ED-265B-4535-8CB2-B2DD0920FBD8}" destId="{B9DC7826-E17E-4D94-AAFC-5742F6496F2B}" srcOrd="1" destOrd="0" presId="urn:microsoft.com/office/officeart/2005/8/layout/orgChart1"/>
    <dgm:cxn modelId="{3BBEC016-8946-47E2-960B-3988CD46873F}" type="presParOf" srcId="{D4404509-289D-46D7-B73D-4C67AEA82765}" destId="{BF6A6D7D-5AC9-4DB9-B79E-E8F0F694AFBF}" srcOrd="1" destOrd="0" presId="urn:microsoft.com/office/officeart/2005/8/layout/orgChart1"/>
    <dgm:cxn modelId="{1A8C0488-16C3-4E8F-A87D-241A27EABAAF}" type="presParOf" srcId="{BF6A6D7D-5AC9-4DB9-B79E-E8F0F694AFBF}" destId="{4707657F-8522-49CE-BDB5-D11A81D11962}" srcOrd="0" destOrd="0" presId="urn:microsoft.com/office/officeart/2005/8/layout/orgChart1"/>
    <dgm:cxn modelId="{77A648BB-548D-4676-A9B7-48F57DADE78A}" type="presParOf" srcId="{BF6A6D7D-5AC9-4DB9-B79E-E8F0F694AFBF}" destId="{6FFA24BB-2AFB-4922-B6D8-8ED55E57EBD0}" srcOrd="1" destOrd="0" presId="urn:microsoft.com/office/officeart/2005/8/layout/orgChart1"/>
    <dgm:cxn modelId="{71B0BBBE-321F-421C-B36D-466D724C2B74}" type="presParOf" srcId="{6FFA24BB-2AFB-4922-B6D8-8ED55E57EBD0}" destId="{150E607E-A30D-4CC3-85A4-5832168E42FD}" srcOrd="0" destOrd="0" presId="urn:microsoft.com/office/officeart/2005/8/layout/orgChart1"/>
    <dgm:cxn modelId="{D9F71CC7-715E-4A22-A01B-2578EFEDCFB7}" type="presParOf" srcId="{150E607E-A30D-4CC3-85A4-5832168E42FD}" destId="{9E497905-5FCA-4DA0-A4A1-290E638771BF}" srcOrd="0" destOrd="0" presId="urn:microsoft.com/office/officeart/2005/8/layout/orgChart1"/>
    <dgm:cxn modelId="{DB61E0F6-05A5-4688-A765-CBA0E4C993CF}" type="presParOf" srcId="{150E607E-A30D-4CC3-85A4-5832168E42FD}" destId="{B2EA6658-07C5-4B5A-9695-EFAF98379DF1}" srcOrd="1" destOrd="0" presId="urn:microsoft.com/office/officeart/2005/8/layout/orgChart1"/>
    <dgm:cxn modelId="{18118196-E5D0-45F7-8B69-4CEEC0E7D64E}" type="presParOf" srcId="{6FFA24BB-2AFB-4922-B6D8-8ED55E57EBD0}" destId="{69195C0B-2A48-41B7-B2D2-208A7CE02FF9}" srcOrd="1" destOrd="0" presId="urn:microsoft.com/office/officeart/2005/8/layout/orgChart1"/>
    <dgm:cxn modelId="{A81632B5-04AF-49CB-8391-2047B17EDEBB}" type="presParOf" srcId="{69195C0B-2A48-41B7-B2D2-208A7CE02FF9}" destId="{24F43EA1-F31C-4046-9B28-A6B9DDB4BDD5}" srcOrd="0" destOrd="0" presId="urn:microsoft.com/office/officeart/2005/8/layout/orgChart1"/>
    <dgm:cxn modelId="{10348F04-3B2E-4AA8-9A2E-11B9A9D36742}" type="presParOf" srcId="{69195C0B-2A48-41B7-B2D2-208A7CE02FF9}" destId="{FA2DFA72-3983-4DEA-A080-D9500B454332}" srcOrd="1" destOrd="0" presId="urn:microsoft.com/office/officeart/2005/8/layout/orgChart1"/>
    <dgm:cxn modelId="{D06A6F8E-DF21-4AA7-91BF-BDB187BA1E23}" type="presParOf" srcId="{FA2DFA72-3983-4DEA-A080-D9500B454332}" destId="{0987EB6E-99A4-4093-B588-A1F0B3A89925}" srcOrd="0" destOrd="0" presId="urn:microsoft.com/office/officeart/2005/8/layout/orgChart1"/>
    <dgm:cxn modelId="{F406229D-C7A8-40B9-B272-0B0B6B722D25}" type="presParOf" srcId="{0987EB6E-99A4-4093-B588-A1F0B3A89925}" destId="{C6EBC3A8-388E-4D97-9EA4-3C5E977ABF38}" srcOrd="0" destOrd="0" presId="urn:microsoft.com/office/officeart/2005/8/layout/orgChart1"/>
    <dgm:cxn modelId="{DE6DDA9B-448D-4279-931F-CF09B64EE2E7}" type="presParOf" srcId="{0987EB6E-99A4-4093-B588-A1F0B3A89925}" destId="{65C652C4-1289-4087-B724-2FED6F220A3D}" srcOrd="1" destOrd="0" presId="urn:microsoft.com/office/officeart/2005/8/layout/orgChart1"/>
    <dgm:cxn modelId="{861F4C1E-972D-41F2-B22F-166E46E3C3DF}" type="presParOf" srcId="{FA2DFA72-3983-4DEA-A080-D9500B454332}" destId="{184C8819-F93F-42AE-AD4D-FE1BF7083FA1}" srcOrd="1" destOrd="0" presId="urn:microsoft.com/office/officeart/2005/8/layout/orgChart1"/>
    <dgm:cxn modelId="{B320C9F7-EF57-41BB-86A1-11A28470BD5C}" type="presParOf" srcId="{184C8819-F93F-42AE-AD4D-FE1BF7083FA1}" destId="{4AD87B43-1145-44DF-A8F6-B33F0E138F62}" srcOrd="0" destOrd="0" presId="urn:microsoft.com/office/officeart/2005/8/layout/orgChart1"/>
    <dgm:cxn modelId="{D3DF2E9C-FB0F-4139-A810-EA9923234670}" type="presParOf" srcId="{184C8819-F93F-42AE-AD4D-FE1BF7083FA1}" destId="{E2A9D180-3988-4266-BA36-43BBB569F957}" srcOrd="1" destOrd="0" presId="urn:microsoft.com/office/officeart/2005/8/layout/orgChart1"/>
    <dgm:cxn modelId="{39B94E29-9C34-46AA-AF1E-BE8EAF6BA8DD}" type="presParOf" srcId="{E2A9D180-3988-4266-BA36-43BBB569F957}" destId="{680A032A-EA28-4E4D-AA86-5E69D0A0972C}" srcOrd="0" destOrd="0" presId="urn:microsoft.com/office/officeart/2005/8/layout/orgChart1"/>
    <dgm:cxn modelId="{BBF79335-0496-4D98-AB2E-F4F2B6CA7196}" type="presParOf" srcId="{680A032A-EA28-4E4D-AA86-5E69D0A0972C}" destId="{BB9BC798-6E53-48CF-8A53-6E09231640AA}" srcOrd="0" destOrd="0" presId="urn:microsoft.com/office/officeart/2005/8/layout/orgChart1"/>
    <dgm:cxn modelId="{D6BFC4C5-E9CC-47D9-AABF-1A5E77345A6D}" type="presParOf" srcId="{680A032A-EA28-4E4D-AA86-5E69D0A0972C}" destId="{43FFDDF6-02B0-4A2B-9C9D-2F720636D4DB}" srcOrd="1" destOrd="0" presId="urn:microsoft.com/office/officeart/2005/8/layout/orgChart1"/>
    <dgm:cxn modelId="{4D18E485-F24A-4D9B-9FDC-02695C5370BF}" type="presParOf" srcId="{E2A9D180-3988-4266-BA36-43BBB569F957}" destId="{4686CE3D-4D3B-42CD-8638-B136642462CA}" srcOrd="1" destOrd="0" presId="urn:microsoft.com/office/officeart/2005/8/layout/orgChart1"/>
    <dgm:cxn modelId="{1832C6AA-4F90-467B-9937-0DCC337A2141}" type="presParOf" srcId="{4686CE3D-4D3B-42CD-8638-B136642462CA}" destId="{3CF4E219-3419-450D-AC08-3E3812B29136}" srcOrd="0" destOrd="0" presId="urn:microsoft.com/office/officeart/2005/8/layout/orgChart1"/>
    <dgm:cxn modelId="{180FC8CC-769F-4910-8215-8553B0E782CB}" type="presParOf" srcId="{4686CE3D-4D3B-42CD-8638-B136642462CA}" destId="{F2C365BC-814B-4AA0-B672-9F090F03926F}" srcOrd="1" destOrd="0" presId="urn:microsoft.com/office/officeart/2005/8/layout/orgChart1"/>
    <dgm:cxn modelId="{D142B5B8-2AE8-4012-B646-95A4ABCFE754}" type="presParOf" srcId="{F2C365BC-814B-4AA0-B672-9F090F03926F}" destId="{E0D7ADB7-F187-44E1-962D-C6E3B528D51F}" srcOrd="0" destOrd="0" presId="urn:microsoft.com/office/officeart/2005/8/layout/orgChart1"/>
    <dgm:cxn modelId="{8DC688B1-3FAA-46C7-BDFC-79EC828E6FFF}" type="presParOf" srcId="{E0D7ADB7-F187-44E1-962D-C6E3B528D51F}" destId="{CD9131A9-F32B-4BC8-A707-90908F54EC4E}" srcOrd="0" destOrd="0" presId="urn:microsoft.com/office/officeart/2005/8/layout/orgChart1"/>
    <dgm:cxn modelId="{C8ED4013-EAEB-4B05-A821-5334247E29EB}" type="presParOf" srcId="{E0D7ADB7-F187-44E1-962D-C6E3B528D51F}" destId="{4AF51D19-0D8F-418B-B4D0-58C9DC1A96C7}" srcOrd="1" destOrd="0" presId="urn:microsoft.com/office/officeart/2005/8/layout/orgChart1"/>
    <dgm:cxn modelId="{F86E7503-0BB3-427E-A076-5AAFFC5296F9}" type="presParOf" srcId="{F2C365BC-814B-4AA0-B672-9F090F03926F}" destId="{EBC8F37E-1863-47D3-84C6-958BEE825ED6}" srcOrd="1" destOrd="0" presId="urn:microsoft.com/office/officeart/2005/8/layout/orgChart1"/>
    <dgm:cxn modelId="{BE9F96FD-CAEE-4563-8D8A-D4C006E49A74}" type="presParOf" srcId="{F2C365BC-814B-4AA0-B672-9F090F03926F}" destId="{779514BC-DD5D-4377-8C16-9C37D8CC232A}" srcOrd="2" destOrd="0" presId="urn:microsoft.com/office/officeart/2005/8/layout/orgChart1"/>
    <dgm:cxn modelId="{78E82B6C-D21A-4CAA-B17F-5B1E4F606BF1}" type="presParOf" srcId="{E2A9D180-3988-4266-BA36-43BBB569F957}" destId="{598D3F90-DD60-415F-9110-E2230D56525B}" srcOrd="2" destOrd="0" presId="urn:microsoft.com/office/officeart/2005/8/layout/orgChart1"/>
    <dgm:cxn modelId="{C1E0A4B7-9682-43A7-8F2E-677DE73DCF9E}" type="presParOf" srcId="{184C8819-F93F-42AE-AD4D-FE1BF7083FA1}" destId="{7E14FED7-CD1C-493A-8E88-C4E0B26891F9}" srcOrd="2" destOrd="0" presId="urn:microsoft.com/office/officeart/2005/8/layout/orgChart1"/>
    <dgm:cxn modelId="{2258F478-E674-470C-99E8-33A0AC582719}" type="presParOf" srcId="{184C8819-F93F-42AE-AD4D-FE1BF7083FA1}" destId="{6F0B2979-F086-4D77-9CE9-024938042D97}" srcOrd="3" destOrd="0" presId="urn:microsoft.com/office/officeart/2005/8/layout/orgChart1"/>
    <dgm:cxn modelId="{52E04925-786C-4C95-96D1-8BE117E309D0}" type="presParOf" srcId="{6F0B2979-F086-4D77-9CE9-024938042D97}" destId="{999EA416-5169-4EAF-A12E-00EE561BA270}" srcOrd="0" destOrd="0" presId="urn:microsoft.com/office/officeart/2005/8/layout/orgChart1"/>
    <dgm:cxn modelId="{EF7C73E4-1AF0-4C17-9BED-1F28FCDAD752}" type="presParOf" srcId="{999EA416-5169-4EAF-A12E-00EE561BA270}" destId="{96569275-1FDD-4412-9A13-155F0D3487F3}" srcOrd="0" destOrd="0" presId="urn:microsoft.com/office/officeart/2005/8/layout/orgChart1"/>
    <dgm:cxn modelId="{49CB275D-5223-45A1-9259-593511E559A8}" type="presParOf" srcId="{999EA416-5169-4EAF-A12E-00EE561BA270}" destId="{94772996-82E2-4710-8289-E76595AC25A9}" srcOrd="1" destOrd="0" presId="urn:microsoft.com/office/officeart/2005/8/layout/orgChart1"/>
    <dgm:cxn modelId="{D87FE44D-23F4-4CCA-9330-842F72CCB389}" type="presParOf" srcId="{6F0B2979-F086-4D77-9CE9-024938042D97}" destId="{2FE4DAE6-1C8D-4DC4-9EC1-0CA5B342E68F}" srcOrd="1" destOrd="0" presId="urn:microsoft.com/office/officeart/2005/8/layout/orgChart1"/>
    <dgm:cxn modelId="{3AF53904-8C96-4B23-BBAA-9662EAEB306A}" type="presParOf" srcId="{2FE4DAE6-1C8D-4DC4-9EC1-0CA5B342E68F}" destId="{1AFCCC25-28B0-4299-B065-818CAF77DFCD}" srcOrd="0" destOrd="0" presId="urn:microsoft.com/office/officeart/2005/8/layout/orgChart1"/>
    <dgm:cxn modelId="{52AF3222-D537-4EC9-9133-4AFEA8B630FD}" type="presParOf" srcId="{2FE4DAE6-1C8D-4DC4-9EC1-0CA5B342E68F}" destId="{882154C5-DEC1-4AEB-AAB5-0810EC594588}" srcOrd="1" destOrd="0" presId="urn:microsoft.com/office/officeart/2005/8/layout/orgChart1"/>
    <dgm:cxn modelId="{ADA79480-54E5-46DE-8C2E-8FDC1602B43C}" type="presParOf" srcId="{882154C5-DEC1-4AEB-AAB5-0810EC594588}" destId="{D261A601-9319-4444-8887-1C8A61B6E108}" srcOrd="0" destOrd="0" presId="urn:microsoft.com/office/officeart/2005/8/layout/orgChart1"/>
    <dgm:cxn modelId="{42EF873B-B70D-4547-9741-F3AED6C8BCBF}" type="presParOf" srcId="{D261A601-9319-4444-8887-1C8A61B6E108}" destId="{081531D7-25E1-4158-ABF3-F0540DEECC9E}" srcOrd="0" destOrd="0" presId="urn:microsoft.com/office/officeart/2005/8/layout/orgChart1"/>
    <dgm:cxn modelId="{357A05EA-CBC9-412A-9D1A-E99A41B7EF86}" type="presParOf" srcId="{D261A601-9319-4444-8887-1C8A61B6E108}" destId="{AE12D8DB-7F21-47BE-A4F3-92CCF4D08C12}" srcOrd="1" destOrd="0" presId="urn:microsoft.com/office/officeart/2005/8/layout/orgChart1"/>
    <dgm:cxn modelId="{FD21CBE1-E518-4A8B-9DBA-200818AB5286}" type="presParOf" srcId="{882154C5-DEC1-4AEB-AAB5-0810EC594588}" destId="{1CBCCE39-15BE-47B8-BA22-2FA66B10DA4E}" srcOrd="1" destOrd="0" presId="urn:microsoft.com/office/officeart/2005/8/layout/orgChart1"/>
    <dgm:cxn modelId="{ADE00BED-CA7E-459D-8181-58EECF4F4832}" type="presParOf" srcId="{882154C5-DEC1-4AEB-AAB5-0810EC594588}" destId="{C250A741-4D29-4866-96CE-3FBDD402F845}" srcOrd="2" destOrd="0" presId="urn:microsoft.com/office/officeart/2005/8/layout/orgChart1"/>
    <dgm:cxn modelId="{42CC3EFB-55B8-4C97-BCE8-66439A11FD8A}" type="presParOf" srcId="{6F0B2979-F086-4D77-9CE9-024938042D97}" destId="{46A98164-F904-495A-A407-EC3DA75899F2}" srcOrd="2" destOrd="0" presId="urn:microsoft.com/office/officeart/2005/8/layout/orgChart1"/>
    <dgm:cxn modelId="{828AC635-8564-48F8-8AE7-57394A4C741B}" type="presParOf" srcId="{FA2DFA72-3983-4DEA-A080-D9500B454332}" destId="{9B46D00D-86DA-467C-9125-0E3D2D324C5E}" srcOrd="2" destOrd="0" presId="urn:microsoft.com/office/officeart/2005/8/layout/orgChart1"/>
    <dgm:cxn modelId="{5F8FFA91-E550-4563-93A8-5EEE40CB8588}" type="presParOf" srcId="{69195C0B-2A48-41B7-B2D2-208A7CE02FF9}" destId="{F558EDE7-606F-4C88-804F-96EAF08042BC}" srcOrd="2" destOrd="0" presId="urn:microsoft.com/office/officeart/2005/8/layout/orgChart1"/>
    <dgm:cxn modelId="{5C22B27B-A67E-4FA4-9505-FF2AEDC1B658}" type="presParOf" srcId="{69195C0B-2A48-41B7-B2D2-208A7CE02FF9}" destId="{6955AD8F-3211-44AF-9128-C2CC1C2BBA67}" srcOrd="3" destOrd="0" presId="urn:microsoft.com/office/officeart/2005/8/layout/orgChart1"/>
    <dgm:cxn modelId="{6F16215C-488E-4A77-9133-B8244B6038ED}" type="presParOf" srcId="{6955AD8F-3211-44AF-9128-C2CC1C2BBA67}" destId="{55ABD142-8BE7-49BA-8187-1E2F9B41D145}" srcOrd="0" destOrd="0" presId="urn:microsoft.com/office/officeart/2005/8/layout/orgChart1"/>
    <dgm:cxn modelId="{7F3B14AE-D6F2-4C9D-B0D8-749FD9FB529A}" type="presParOf" srcId="{55ABD142-8BE7-49BA-8187-1E2F9B41D145}" destId="{F4A009B2-836A-4A12-8938-8919A1B932A3}" srcOrd="0" destOrd="0" presId="urn:microsoft.com/office/officeart/2005/8/layout/orgChart1"/>
    <dgm:cxn modelId="{12D34146-E5B9-46E8-B9B9-26C7E38E44B5}" type="presParOf" srcId="{55ABD142-8BE7-49BA-8187-1E2F9B41D145}" destId="{AD105BAC-1DC8-4EFA-A631-00F6E27F589B}" srcOrd="1" destOrd="0" presId="urn:microsoft.com/office/officeart/2005/8/layout/orgChart1"/>
    <dgm:cxn modelId="{40CC015D-A417-40AC-A9FD-92F1DC98A10C}" type="presParOf" srcId="{6955AD8F-3211-44AF-9128-C2CC1C2BBA67}" destId="{2A9CDBDE-B91A-4771-A778-9CCFE659AB13}" srcOrd="1" destOrd="0" presId="urn:microsoft.com/office/officeart/2005/8/layout/orgChart1"/>
    <dgm:cxn modelId="{A873E491-86C6-4504-B9BB-7645955C6F91}" type="presParOf" srcId="{2A9CDBDE-B91A-4771-A778-9CCFE659AB13}" destId="{1BE3D38A-D3E5-4645-9515-831DCD439246}" srcOrd="0" destOrd="0" presId="urn:microsoft.com/office/officeart/2005/8/layout/orgChart1"/>
    <dgm:cxn modelId="{B5C71476-AEF6-4A0A-81D7-32D611C4878B}" type="presParOf" srcId="{2A9CDBDE-B91A-4771-A778-9CCFE659AB13}" destId="{4C7B31A4-ACF6-4FE1-AB73-D9F5FF2682C8}" srcOrd="1" destOrd="0" presId="urn:microsoft.com/office/officeart/2005/8/layout/orgChart1"/>
    <dgm:cxn modelId="{C73B1565-18F7-43B4-81EA-58E3786252AB}" type="presParOf" srcId="{4C7B31A4-ACF6-4FE1-AB73-D9F5FF2682C8}" destId="{75B513CF-AFD8-45C2-B6E2-13B4204C269C}" srcOrd="0" destOrd="0" presId="urn:microsoft.com/office/officeart/2005/8/layout/orgChart1"/>
    <dgm:cxn modelId="{B27D9923-0A7C-4618-AC8C-A9EA3D3F7469}" type="presParOf" srcId="{75B513CF-AFD8-45C2-B6E2-13B4204C269C}" destId="{6DE555EF-C140-4A15-A9A4-82C7FDD114C0}" srcOrd="0" destOrd="0" presId="urn:microsoft.com/office/officeart/2005/8/layout/orgChart1"/>
    <dgm:cxn modelId="{76CCC51F-DBAA-4124-A20D-B2494B01E547}" type="presParOf" srcId="{75B513CF-AFD8-45C2-B6E2-13B4204C269C}" destId="{0638EEB5-21D7-4809-A5AD-C796E2A1C244}" srcOrd="1" destOrd="0" presId="urn:microsoft.com/office/officeart/2005/8/layout/orgChart1"/>
    <dgm:cxn modelId="{B083ABD2-7C09-4404-9F5F-ADC050543760}" type="presParOf" srcId="{4C7B31A4-ACF6-4FE1-AB73-D9F5FF2682C8}" destId="{0A2E8050-50BE-49F8-8451-E9CE69434CB2}" srcOrd="1" destOrd="0" presId="urn:microsoft.com/office/officeart/2005/8/layout/orgChart1"/>
    <dgm:cxn modelId="{48380911-E535-4848-B927-446D2A7AF92A}" type="presParOf" srcId="{0A2E8050-50BE-49F8-8451-E9CE69434CB2}" destId="{802D3CC6-FE09-4CEC-B688-578AFB0FCBF9}" srcOrd="0" destOrd="0" presId="urn:microsoft.com/office/officeart/2005/8/layout/orgChart1"/>
    <dgm:cxn modelId="{EE73CCC5-2C5F-4C7D-8A9F-F9FE5314D73B}" type="presParOf" srcId="{0A2E8050-50BE-49F8-8451-E9CE69434CB2}" destId="{4FA1C3C2-3892-4C8A-8110-A147BD0D37FC}" srcOrd="1" destOrd="0" presId="urn:microsoft.com/office/officeart/2005/8/layout/orgChart1"/>
    <dgm:cxn modelId="{06B8D458-995C-4725-B26C-729A5419F33C}" type="presParOf" srcId="{4FA1C3C2-3892-4C8A-8110-A147BD0D37FC}" destId="{C7E46E0B-F43D-45F1-ACC5-A2E49F415C11}" srcOrd="0" destOrd="0" presId="urn:microsoft.com/office/officeart/2005/8/layout/orgChart1"/>
    <dgm:cxn modelId="{8DDAB9D0-0B08-4343-8D43-1C95875D7618}" type="presParOf" srcId="{C7E46E0B-F43D-45F1-ACC5-A2E49F415C11}" destId="{01D5A69D-93DB-420A-8941-5006A7E167B7}" srcOrd="0" destOrd="0" presId="urn:microsoft.com/office/officeart/2005/8/layout/orgChart1"/>
    <dgm:cxn modelId="{692F3ADC-B5C5-40AB-B747-057602F9C5E8}" type="presParOf" srcId="{C7E46E0B-F43D-45F1-ACC5-A2E49F415C11}" destId="{1A209407-48A3-4D2F-8E69-160D9E17A3F4}" srcOrd="1" destOrd="0" presId="urn:microsoft.com/office/officeart/2005/8/layout/orgChart1"/>
    <dgm:cxn modelId="{43D11647-47E8-4A3A-9A6B-0AAF8A708E88}" type="presParOf" srcId="{4FA1C3C2-3892-4C8A-8110-A147BD0D37FC}" destId="{69D26716-8B1C-443F-809D-DD4CA349FAB8}" srcOrd="1" destOrd="0" presId="urn:microsoft.com/office/officeart/2005/8/layout/orgChart1"/>
    <dgm:cxn modelId="{B7A2E1E7-0F13-434D-B6A4-DB5D92A75138}" type="presParOf" srcId="{4FA1C3C2-3892-4C8A-8110-A147BD0D37FC}" destId="{38B12191-D96E-480D-97B6-416917170AE0}" srcOrd="2" destOrd="0" presId="urn:microsoft.com/office/officeart/2005/8/layout/orgChart1"/>
    <dgm:cxn modelId="{2F3BA117-6569-4D7F-B7A4-02E17C8D0522}" type="presParOf" srcId="{4C7B31A4-ACF6-4FE1-AB73-D9F5FF2682C8}" destId="{B55BDE66-85A7-41E5-A442-18018068A407}" srcOrd="2" destOrd="0" presId="urn:microsoft.com/office/officeart/2005/8/layout/orgChart1"/>
    <dgm:cxn modelId="{AF256FCC-5561-4C21-B72E-E68006D76B4C}" type="presParOf" srcId="{2A9CDBDE-B91A-4771-A778-9CCFE659AB13}" destId="{B9FAAABD-8C21-4727-B22E-B78BB802BF41}" srcOrd="2" destOrd="0" presId="urn:microsoft.com/office/officeart/2005/8/layout/orgChart1"/>
    <dgm:cxn modelId="{CA905D61-61C4-4821-B6F6-95EE3F776909}" type="presParOf" srcId="{2A9CDBDE-B91A-4771-A778-9CCFE659AB13}" destId="{0EFDA36B-123A-4E5B-B2D6-B9BD50738BDF}" srcOrd="3" destOrd="0" presId="urn:microsoft.com/office/officeart/2005/8/layout/orgChart1"/>
    <dgm:cxn modelId="{E7B234C9-CD1B-48AE-8561-A2D53AB54101}" type="presParOf" srcId="{0EFDA36B-123A-4E5B-B2D6-B9BD50738BDF}" destId="{1BC84DC1-1EAD-43EA-953F-0FC0044F7B0C}" srcOrd="0" destOrd="0" presId="urn:microsoft.com/office/officeart/2005/8/layout/orgChart1"/>
    <dgm:cxn modelId="{EE20FD0B-2B9B-4DD4-BD78-C2736FB02EED}" type="presParOf" srcId="{1BC84DC1-1EAD-43EA-953F-0FC0044F7B0C}" destId="{CE0FC68E-0C48-4130-BBE2-BDE5EFCB6FF3}" srcOrd="0" destOrd="0" presId="urn:microsoft.com/office/officeart/2005/8/layout/orgChart1"/>
    <dgm:cxn modelId="{816C3354-25DB-4E22-BF06-CF80CAD27AA8}" type="presParOf" srcId="{1BC84DC1-1EAD-43EA-953F-0FC0044F7B0C}" destId="{AC317B3F-6CD7-4718-9F12-1AC8455B17FC}" srcOrd="1" destOrd="0" presId="urn:microsoft.com/office/officeart/2005/8/layout/orgChart1"/>
    <dgm:cxn modelId="{E83572C1-D208-497B-9DDA-3BF23C955B61}" type="presParOf" srcId="{0EFDA36B-123A-4E5B-B2D6-B9BD50738BDF}" destId="{C7976B6B-6378-449A-856B-49A2C48733D2}" srcOrd="1" destOrd="0" presId="urn:microsoft.com/office/officeart/2005/8/layout/orgChart1"/>
    <dgm:cxn modelId="{F6A96B10-42F9-4D2D-AE80-A8C4767E9067}" type="presParOf" srcId="{C7976B6B-6378-449A-856B-49A2C48733D2}" destId="{464D3349-3833-41EF-A674-E6FEF486DDDC}" srcOrd="0" destOrd="0" presId="urn:microsoft.com/office/officeart/2005/8/layout/orgChart1"/>
    <dgm:cxn modelId="{78C885AC-3012-4200-96F1-6CC1974B4B54}" type="presParOf" srcId="{C7976B6B-6378-449A-856B-49A2C48733D2}" destId="{25739388-62AC-4146-8242-C101C2D1CEC9}" srcOrd="1" destOrd="0" presId="urn:microsoft.com/office/officeart/2005/8/layout/orgChart1"/>
    <dgm:cxn modelId="{A441DB3A-6580-47BC-80D1-C22421754FAA}" type="presParOf" srcId="{25739388-62AC-4146-8242-C101C2D1CEC9}" destId="{5914388A-50F3-44B2-B26E-18A2E9242015}" srcOrd="0" destOrd="0" presId="urn:microsoft.com/office/officeart/2005/8/layout/orgChart1"/>
    <dgm:cxn modelId="{5AF10ECD-9C16-4C1F-B49C-49A9EE6CBE5D}" type="presParOf" srcId="{5914388A-50F3-44B2-B26E-18A2E9242015}" destId="{4B477362-21A8-4BD5-A798-63F450DA366F}" srcOrd="0" destOrd="0" presId="urn:microsoft.com/office/officeart/2005/8/layout/orgChart1"/>
    <dgm:cxn modelId="{4C78C311-B247-466A-BF31-2C5200DD794D}" type="presParOf" srcId="{5914388A-50F3-44B2-B26E-18A2E9242015}" destId="{F7FE8A96-7627-432D-802E-ACB7EB5C0B24}" srcOrd="1" destOrd="0" presId="urn:microsoft.com/office/officeart/2005/8/layout/orgChart1"/>
    <dgm:cxn modelId="{9C66A141-F00C-4DD1-8E97-389D0BFE0628}" type="presParOf" srcId="{25739388-62AC-4146-8242-C101C2D1CEC9}" destId="{B36BF448-74C8-4DC3-9534-E7C864B551F9}" srcOrd="1" destOrd="0" presId="urn:microsoft.com/office/officeart/2005/8/layout/orgChart1"/>
    <dgm:cxn modelId="{58456CF1-4299-45C1-B984-81052EC5C51B}" type="presParOf" srcId="{25739388-62AC-4146-8242-C101C2D1CEC9}" destId="{6E7C3105-81AE-4384-BAC4-1B811C0404D8}" srcOrd="2" destOrd="0" presId="urn:microsoft.com/office/officeart/2005/8/layout/orgChart1"/>
    <dgm:cxn modelId="{D09014C9-1CE3-42C6-AD08-9D9C23EF25AA}" type="presParOf" srcId="{0EFDA36B-123A-4E5B-B2D6-B9BD50738BDF}" destId="{41893822-79D9-45C4-BEAC-EDDB52C42DB0}" srcOrd="2" destOrd="0" presId="urn:microsoft.com/office/officeart/2005/8/layout/orgChart1"/>
    <dgm:cxn modelId="{1A137EC2-9114-4C89-85B0-0E33DF28A1DC}" type="presParOf" srcId="{6955AD8F-3211-44AF-9128-C2CC1C2BBA67}" destId="{59941A94-AA84-405D-86B6-7A7BFA970B1D}" srcOrd="2" destOrd="0" presId="urn:microsoft.com/office/officeart/2005/8/layout/orgChart1"/>
    <dgm:cxn modelId="{C5E249AD-E65F-4A62-9C2F-72AB3D8CEE54}" type="presParOf" srcId="{6FFA24BB-2AFB-4922-B6D8-8ED55E57EBD0}" destId="{0871C33B-171A-43A5-963D-3549FDA7B535}" srcOrd="2" destOrd="0" presId="urn:microsoft.com/office/officeart/2005/8/layout/orgChart1"/>
    <dgm:cxn modelId="{BAB846A9-92DA-4FBF-A578-F753B8D7F045}" type="presParOf" srcId="{BF6A6D7D-5AC9-4DB9-B79E-E8F0F694AFBF}" destId="{4451424A-9C5F-4DA7-8FC7-759EB9AEF38A}" srcOrd="2" destOrd="0" presId="urn:microsoft.com/office/officeart/2005/8/layout/orgChart1"/>
    <dgm:cxn modelId="{6D408BDF-AEE4-4B29-B41F-A000EB7E2C8D}" type="presParOf" srcId="{BF6A6D7D-5AC9-4DB9-B79E-E8F0F694AFBF}" destId="{02FFF9C7-5E28-4FCA-8231-F1CE9EB0E149}" srcOrd="3" destOrd="0" presId="urn:microsoft.com/office/officeart/2005/8/layout/orgChart1"/>
    <dgm:cxn modelId="{AE7C6E49-CE13-4504-A37A-373DC50BE800}" type="presParOf" srcId="{02FFF9C7-5E28-4FCA-8231-F1CE9EB0E149}" destId="{87A58191-01F8-4A1C-B762-6855582C9DA3}" srcOrd="0" destOrd="0" presId="urn:microsoft.com/office/officeart/2005/8/layout/orgChart1"/>
    <dgm:cxn modelId="{0DE30B4B-3D17-4F77-94D1-BB3B6C9DCB55}" type="presParOf" srcId="{87A58191-01F8-4A1C-B762-6855582C9DA3}" destId="{5EFF7A82-6224-430F-AE8B-B06A0E253F1A}" srcOrd="0" destOrd="0" presId="urn:microsoft.com/office/officeart/2005/8/layout/orgChart1"/>
    <dgm:cxn modelId="{380C29EB-80EE-4154-9CBE-CD38048EBDC9}" type="presParOf" srcId="{87A58191-01F8-4A1C-B762-6855582C9DA3}" destId="{BB4A26CF-B0C3-4CC9-832B-592470425E9A}" srcOrd="1" destOrd="0" presId="urn:microsoft.com/office/officeart/2005/8/layout/orgChart1"/>
    <dgm:cxn modelId="{4772B730-A9D2-4728-8DD1-B0D9E8BC4640}" type="presParOf" srcId="{02FFF9C7-5E28-4FCA-8231-F1CE9EB0E149}" destId="{4F76C55E-CBF4-449F-AFAC-F00A451049DF}" srcOrd="1" destOrd="0" presId="urn:microsoft.com/office/officeart/2005/8/layout/orgChart1"/>
    <dgm:cxn modelId="{5B69A827-7CDC-40CA-B051-25DB6D4F7B2E}" type="presParOf" srcId="{4F76C55E-CBF4-449F-AFAC-F00A451049DF}" destId="{155590A5-BE83-4FB2-872A-0CC73F35CF3B}" srcOrd="0" destOrd="0" presId="urn:microsoft.com/office/officeart/2005/8/layout/orgChart1"/>
    <dgm:cxn modelId="{8F635A84-E688-4C64-B978-C7733D813A5D}" type="presParOf" srcId="{4F76C55E-CBF4-449F-AFAC-F00A451049DF}" destId="{1CCF1DD3-31D7-4E7C-9B38-4DDFF05C9618}" srcOrd="1" destOrd="0" presId="urn:microsoft.com/office/officeart/2005/8/layout/orgChart1"/>
    <dgm:cxn modelId="{5255307C-5554-4C02-A621-5E1DCBC1889A}" type="presParOf" srcId="{1CCF1DD3-31D7-4E7C-9B38-4DDFF05C9618}" destId="{A29B2FBD-9368-4072-8B29-3B728339C29A}" srcOrd="0" destOrd="0" presId="urn:microsoft.com/office/officeart/2005/8/layout/orgChart1"/>
    <dgm:cxn modelId="{42457BC4-27E8-4C4E-AB38-1D00E7822CA3}" type="presParOf" srcId="{A29B2FBD-9368-4072-8B29-3B728339C29A}" destId="{D8CC38C9-D915-4607-960D-0382E73B98AA}" srcOrd="0" destOrd="0" presId="urn:microsoft.com/office/officeart/2005/8/layout/orgChart1"/>
    <dgm:cxn modelId="{F67F407C-006E-48BD-8BF0-C7F82D521BDB}" type="presParOf" srcId="{A29B2FBD-9368-4072-8B29-3B728339C29A}" destId="{16CBFC0B-00F2-4C02-A181-EC9A5A78659D}" srcOrd="1" destOrd="0" presId="urn:microsoft.com/office/officeart/2005/8/layout/orgChart1"/>
    <dgm:cxn modelId="{EEA878AA-1B95-4465-AB9B-3BD3B9A2CCA6}" type="presParOf" srcId="{1CCF1DD3-31D7-4E7C-9B38-4DDFF05C9618}" destId="{FCA76573-12DC-4721-A374-7B5D9F1E9D24}" srcOrd="1" destOrd="0" presId="urn:microsoft.com/office/officeart/2005/8/layout/orgChart1"/>
    <dgm:cxn modelId="{12565D6B-A87C-430A-A134-B8154031089D}" type="presParOf" srcId="{FCA76573-12DC-4721-A374-7B5D9F1E9D24}" destId="{DB18907E-B9BB-444D-B117-55858EAF28A5}" srcOrd="0" destOrd="0" presId="urn:microsoft.com/office/officeart/2005/8/layout/orgChart1"/>
    <dgm:cxn modelId="{141045C9-471B-4088-94FE-776C467FECD8}" type="presParOf" srcId="{FCA76573-12DC-4721-A374-7B5D9F1E9D24}" destId="{C3A7E287-DD50-4BD5-A64F-9CCD4A23E1C6}" srcOrd="1" destOrd="0" presId="urn:microsoft.com/office/officeart/2005/8/layout/orgChart1"/>
    <dgm:cxn modelId="{A91B776A-3206-4345-92C3-FFFC4040D528}" type="presParOf" srcId="{C3A7E287-DD50-4BD5-A64F-9CCD4A23E1C6}" destId="{ADFCF859-F795-4818-8D43-7A379B0CE7FB}" srcOrd="0" destOrd="0" presId="urn:microsoft.com/office/officeart/2005/8/layout/orgChart1"/>
    <dgm:cxn modelId="{4CB86B16-E6A9-48F3-BD6F-B517FC15694B}" type="presParOf" srcId="{ADFCF859-F795-4818-8D43-7A379B0CE7FB}" destId="{3BD986B8-CBF3-4812-9824-CA28921D2866}" srcOrd="0" destOrd="0" presId="urn:microsoft.com/office/officeart/2005/8/layout/orgChart1"/>
    <dgm:cxn modelId="{08F6B86C-E627-4580-9662-A3ECBE4E53AA}" type="presParOf" srcId="{ADFCF859-F795-4818-8D43-7A379B0CE7FB}" destId="{760588ED-C829-4898-95F8-228D9F155970}" srcOrd="1" destOrd="0" presId="urn:microsoft.com/office/officeart/2005/8/layout/orgChart1"/>
    <dgm:cxn modelId="{76BA526F-A18F-4D5B-89E5-C52149101839}" type="presParOf" srcId="{C3A7E287-DD50-4BD5-A64F-9CCD4A23E1C6}" destId="{6F131118-FD5C-4CB2-91B2-1E692A87147F}" srcOrd="1" destOrd="0" presId="urn:microsoft.com/office/officeart/2005/8/layout/orgChart1"/>
    <dgm:cxn modelId="{C76424C9-B79A-4813-BD83-BCA3DD59AEDF}" type="presParOf" srcId="{6F131118-FD5C-4CB2-91B2-1E692A87147F}" destId="{63266CA4-1052-4640-9A69-17978F3B1391}" srcOrd="0" destOrd="0" presId="urn:microsoft.com/office/officeart/2005/8/layout/orgChart1"/>
    <dgm:cxn modelId="{A06726A0-274B-40BE-8192-9EA99FB7E99D}" type="presParOf" srcId="{6F131118-FD5C-4CB2-91B2-1E692A87147F}" destId="{D2A7452F-2BAA-452E-B69B-995E8116058B}" srcOrd="1" destOrd="0" presId="urn:microsoft.com/office/officeart/2005/8/layout/orgChart1"/>
    <dgm:cxn modelId="{B1977075-786E-41B5-9370-341587F1457D}" type="presParOf" srcId="{D2A7452F-2BAA-452E-B69B-995E8116058B}" destId="{04627743-15A3-4E29-9CA7-8B9235C9023B}" srcOrd="0" destOrd="0" presId="urn:microsoft.com/office/officeart/2005/8/layout/orgChart1"/>
    <dgm:cxn modelId="{98D96928-7E72-45DE-AD23-3B69C805CB4D}" type="presParOf" srcId="{04627743-15A3-4E29-9CA7-8B9235C9023B}" destId="{3AE4D8E9-6FB8-469E-BABA-0B7E4D766457}" srcOrd="0" destOrd="0" presId="urn:microsoft.com/office/officeart/2005/8/layout/orgChart1"/>
    <dgm:cxn modelId="{350BC743-AC19-4CB6-B326-90A810B58128}" type="presParOf" srcId="{04627743-15A3-4E29-9CA7-8B9235C9023B}" destId="{7484FBC5-9328-4459-883C-15271DD6B118}" srcOrd="1" destOrd="0" presId="urn:microsoft.com/office/officeart/2005/8/layout/orgChart1"/>
    <dgm:cxn modelId="{E08D18B6-6C31-4C3E-94A8-7B936B6E1AD9}" type="presParOf" srcId="{D2A7452F-2BAA-452E-B69B-995E8116058B}" destId="{A5E30F5C-CCC4-4FC9-AD26-043B414DAD6C}" srcOrd="1" destOrd="0" presId="urn:microsoft.com/office/officeart/2005/8/layout/orgChart1"/>
    <dgm:cxn modelId="{E1280C42-EA5D-4926-85A0-356221708018}" type="presParOf" srcId="{D2A7452F-2BAA-452E-B69B-995E8116058B}" destId="{5D91A63A-B20E-44B9-83A5-4FF3EE380CEA}" srcOrd="2" destOrd="0" presId="urn:microsoft.com/office/officeart/2005/8/layout/orgChart1"/>
    <dgm:cxn modelId="{611E9BB6-B4FD-4D73-BC7D-BCDA80E75FAA}" type="presParOf" srcId="{C3A7E287-DD50-4BD5-A64F-9CCD4A23E1C6}" destId="{265ABFBC-60E9-4588-B696-7BDBB240C81C}" srcOrd="2" destOrd="0" presId="urn:microsoft.com/office/officeart/2005/8/layout/orgChart1"/>
    <dgm:cxn modelId="{66D2CF02-FB2A-45F7-8547-2E98E6BAD905}" type="presParOf" srcId="{FCA76573-12DC-4721-A374-7B5D9F1E9D24}" destId="{41C2692E-50D7-4345-9ADB-7C8D913FFF34}" srcOrd="2" destOrd="0" presId="urn:microsoft.com/office/officeart/2005/8/layout/orgChart1"/>
    <dgm:cxn modelId="{EEC7F6A0-B949-4920-9173-22FE35FC4D53}" type="presParOf" srcId="{FCA76573-12DC-4721-A374-7B5D9F1E9D24}" destId="{C0588F28-C710-4948-B7E4-8D2D2859D7EB}" srcOrd="3" destOrd="0" presId="urn:microsoft.com/office/officeart/2005/8/layout/orgChart1"/>
    <dgm:cxn modelId="{FB6F7C5D-E4D7-467E-B232-9060662D0A9C}" type="presParOf" srcId="{C0588F28-C710-4948-B7E4-8D2D2859D7EB}" destId="{4FCE0D55-92F6-453F-A86C-E321A63F5961}" srcOrd="0" destOrd="0" presId="urn:microsoft.com/office/officeart/2005/8/layout/orgChart1"/>
    <dgm:cxn modelId="{8F951336-C8F2-422B-A10E-3C392037B54A}" type="presParOf" srcId="{4FCE0D55-92F6-453F-A86C-E321A63F5961}" destId="{72D56FBB-84F9-417E-BFBC-A76D91CED470}" srcOrd="0" destOrd="0" presId="urn:microsoft.com/office/officeart/2005/8/layout/orgChart1"/>
    <dgm:cxn modelId="{8F711AC7-57DC-4A0C-A936-7663CF23DE0D}" type="presParOf" srcId="{4FCE0D55-92F6-453F-A86C-E321A63F5961}" destId="{E8D60406-7AB1-4961-A6D5-85FCADABB8AC}" srcOrd="1" destOrd="0" presId="urn:microsoft.com/office/officeart/2005/8/layout/orgChart1"/>
    <dgm:cxn modelId="{EFBBE370-5BDB-4FEB-A181-FA42BF4B2054}" type="presParOf" srcId="{C0588F28-C710-4948-B7E4-8D2D2859D7EB}" destId="{1AF42DC7-ADE3-4BEE-B3B8-8BB0C30386DB}" srcOrd="1" destOrd="0" presId="urn:microsoft.com/office/officeart/2005/8/layout/orgChart1"/>
    <dgm:cxn modelId="{CAA5411E-D3EA-4A62-9A67-4771C9BD48E4}" type="presParOf" srcId="{1AF42DC7-ADE3-4BEE-B3B8-8BB0C30386DB}" destId="{C7BC7731-3516-4BEA-BAA0-1DF49F00F02C}" srcOrd="0" destOrd="0" presId="urn:microsoft.com/office/officeart/2005/8/layout/orgChart1"/>
    <dgm:cxn modelId="{A60F6943-CBA3-4224-AB56-CFD69C2B5D8F}" type="presParOf" srcId="{1AF42DC7-ADE3-4BEE-B3B8-8BB0C30386DB}" destId="{9337FAE4-62D2-42ED-93DC-3EDB2602E836}" srcOrd="1" destOrd="0" presId="urn:microsoft.com/office/officeart/2005/8/layout/orgChart1"/>
    <dgm:cxn modelId="{A7990F6E-F06B-4D69-8C1C-D80A8588A447}" type="presParOf" srcId="{9337FAE4-62D2-42ED-93DC-3EDB2602E836}" destId="{4038C26B-CE6C-43C1-84AD-7CFDFEE46543}" srcOrd="0" destOrd="0" presId="urn:microsoft.com/office/officeart/2005/8/layout/orgChart1"/>
    <dgm:cxn modelId="{3B3F01B4-1494-4167-839B-E0080A0A7014}" type="presParOf" srcId="{4038C26B-CE6C-43C1-84AD-7CFDFEE46543}" destId="{DF97BB6D-89CC-459D-847D-C672E70B3A9E}" srcOrd="0" destOrd="0" presId="urn:microsoft.com/office/officeart/2005/8/layout/orgChart1"/>
    <dgm:cxn modelId="{6B9A67B6-F5E1-4C52-A9CA-B6F2D3761255}" type="presParOf" srcId="{4038C26B-CE6C-43C1-84AD-7CFDFEE46543}" destId="{72A190F2-4568-4036-B9F3-E3C72D833EFF}" srcOrd="1" destOrd="0" presId="urn:microsoft.com/office/officeart/2005/8/layout/orgChart1"/>
    <dgm:cxn modelId="{16BEDD44-C4E9-4BC9-82A4-25B64E584355}" type="presParOf" srcId="{9337FAE4-62D2-42ED-93DC-3EDB2602E836}" destId="{50379184-33F4-4B5F-89E7-61016C73AA56}" srcOrd="1" destOrd="0" presId="urn:microsoft.com/office/officeart/2005/8/layout/orgChart1"/>
    <dgm:cxn modelId="{9ECFF714-7510-4C40-956B-08EAEC43D486}" type="presParOf" srcId="{9337FAE4-62D2-42ED-93DC-3EDB2602E836}" destId="{1FB3A4E8-59D6-4780-ADFE-4AC218DDE9B2}" srcOrd="2" destOrd="0" presId="urn:microsoft.com/office/officeart/2005/8/layout/orgChart1"/>
    <dgm:cxn modelId="{535F6B2D-01E7-43E2-A0A3-BB7A4748CD97}" type="presParOf" srcId="{C0588F28-C710-4948-B7E4-8D2D2859D7EB}" destId="{8196C908-C806-46FC-B600-EDBA742539A8}" srcOrd="2" destOrd="0" presId="urn:microsoft.com/office/officeart/2005/8/layout/orgChart1"/>
    <dgm:cxn modelId="{CBADEF71-87B1-494D-9A63-7EF1F686539B}" type="presParOf" srcId="{1CCF1DD3-31D7-4E7C-9B38-4DDFF05C9618}" destId="{0BD65CA1-D37F-4B42-B9B4-D484F8157BEE}" srcOrd="2" destOrd="0" presId="urn:microsoft.com/office/officeart/2005/8/layout/orgChart1"/>
    <dgm:cxn modelId="{C61C3ED9-CC60-48D0-9869-D0BF24F01422}" type="presParOf" srcId="{4F76C55E-CBF4-449F-AFAC-F00A451049DF}" destId="{41BA80A5-7E4D-45F2-A206-66976F88F70D}" srcOrd="2" destOrd="0" presId="urn:microsoft.com/office/officeart/2005/8/layout/orgChart1"/>
    <dgm:cxn modelId="{635E3C1C-A69A-4EB5-BFB9-ED50A1DE6E6C}" type="presParOf" srcId="{4F76C55E-CBF4-449F-AFAC-F00A451049DF}" destId="{4BADB6E1-0222-401E-A65E-4A5F33613992}" srcOrd="3" destOrd="0" presId="urn:microsoft.com/office/officeart/2005/8/layout/orgChart1"/>
    <dgm:cxn modelId="{D5ED4C01-645D-4B64-ADBB-4FA16D36CDF8}" type="presParOf" srcId="{4BADB6E1-0222-401E-A65E-4A5F33613992}" destId="{6A60C6ED-845C-4E9C-834C-DFDE2BDBA14E}" srcOrd="0" destOrd="0" presId="urn:microsoft.com/office/officeart/2005/8/layout/orgChart1"/>
    <dgm:cxn modelId="{F9A8BF63-6042-4AFB-B552-1F346FB123CE}" type="presParOf" srcId="{6A60C6ED-845C-4E9C-834C-DFDE2BDBA14E}" destId="{0631479D-A8DB-4E44-9D92-C3FC63EBD888}" srcOrd="0" destOrd="0" presId="urn:microsoft.com/office/officeart/2005/8/layout/orgChart1"/>
    <dgm:cxn modelId="{23D1999C-1D72-40A8-806B-22212230D5B0}" type="presParOf" srcId="{6A60C6ED-845C-4E9C-834C-DFDE2BDBA14E}" destId="{79EDF6DD-6AEF-4106-9C69-FF0B484D3D40}" srcOrd="1" destOrd="0" presId="urn:microsoft.com/office/officeart/2005/8/layout/orgChart1"/>
    <dgm:cxn modelId="{BFAB2FB6-7F6D-45E1-BA42-F5DC5B997607}" type="presParOf" srcId="{4BADB6E1-0222-401E-A65E-4A5F33613992}" destId="{52D5EA53-3B9B-4F7F-87C2-BBBB2E8C489B}" srcOrd="1" destOrd="0" presId="urn:microsoft.com/office/officeart/2005/8/layout/orgChart1"/>
    <dgm:cxn modelId="{00C23259-DEA8-4044-AAA4-BC961A137B71}" type="presParOf" srcId="{52D5EA53-3B9B-4F7F-87C2-BBBB2E8C489B}" destId="{26385262-4136-417A-9949-81C1A1105E5D}" srcOrd="0" destOrd="0" presId="urn:microsoft.com/office/officeart/2005/8/layout/orgChart1"/>
    <dgm:cxn modelId="{254FA47D-3611-42ED-9FF4-4B1C4CF1B8FB}" type="presParOf" srcId="{52D5EA53-3B9B-4F7F-87C2-BBBB2E8C489B}" destId="{C5C76685-38FF-40C7-BD7A-954534C4C55D}" srcOrd="1" destOrd="0" presId="urn:microsoft.com/office/officeart/2005/8/layout/orgChart1"/>
    <dgm:cxn modelId="{59E1ADFD-F2E6-4ABF-8662-57C10FC4A661}" type="presParOf" srcId="{C5C76685-38FF-40C7-BD7A-954534C4C55D}" destId="{88E84921-7510-45A7-BE25-4E76970116E5}" srcOrd="0" destOrd="0" presId="urn:microsoft.com/office/officeart/2005/8/layout/orgChart1"/>
    <dgm:cxn modelId="{0D2ED080-D28A-4A31-814D-7B9776CCE1AD}" type="presParOf" srcId="{88E84921-7510-45A7-BE25-4E76970116E5}" destId="{695210EB-ED29-46C4-8864-6A3BCA71F259}" srcOrd="0" destOrd="0" presId="urn:microsoft.com/office/officeart/2005/8/layout/orgChart1"/>
    <dgm:cxn modelId="{279C2373-DB56-4A67-87F2-FAD4DC03D4C2}" type="presParOf" srcId="{88E84921-7510-45A7-BE25-4E76970116E5}" destId="{609FBFC5-465D-4291-9687-0ACC58B54BCA}" srcOrd="1" destOrd="0" presId="urn:microsoft.com/office/officeart/2005/8/layout/orgChart1"/>
    <dgm:cxn modelId="{66FEFED1-4EF3-4926-9058-A1CE68716ABD}" type="presParOf" srcId="{C5C76685-38FF-40C7-BD7A-954534C4C55D}" destId="{D3838B60-6425-4B2E-9E90-4D8D6F199BB4}" srcOrd="1" destOrd="0" presId="urn:microsoft.com/office/officeart/2005/8/layout/orgChart1"/>
    <dgm:cxn modelId="{16B522C4-2E6A-4363-9641-C17A16BCEB09}" type="presParOf" srcId="{D3838B60-6425-4B2E-9E90-4D8D6F199BB4}" destId="{74CB7803-16BD-4494-A78A-5F23D0FEB217}" srcOrd="0" destOrd="0" presId="urn:microsoft.com/office/officeart/2005/8/layout/orgChart1"/>
    <dgm:cxn modelId="{CA7D9167-BF63-4A8A-8A9C-41B35429FEA2}" type="presParOf" srcId="{D3838B60-6425-4B2E-9E90-4D8D6F199BB4}" destId="{D338EE6C-12BE-414E-BC92-9F274C6CAF1F}" srcOrd="1" destOrd="0" presId="urn:microsoft.com/office/officeart/2005/8/layout/orgChart1"/>
    <dgm:cxn modelId="{D9F1D4D5-9DC6-4D58-9331-571F32A04637}" type="presParOf" srcId="{D338EE6C-12BE-414E-BC92-9F274C6CAF1F}" destId="{05B83C14-D68D-4FC8-9431-977BF9E69107}" srcOrd="0" destOrd="0" presId="urn:microsoft.com/office/officeart/2005/8/layout/orgChart1"/>
    <dgm:cxn modelId="{E7694667-3C45-4AE2-9B51-8A12660704C5}" type="presParOf" srcId="{05B83C14-D68D-4FC8-9431-977BF9E69107}" destId="{5325E118-77B8-4F2E-8E5B-91D2E32A1FC4}" srcOrd="0" destOrd="0" presId="urn:microsoft.com/office/officeart/2005/8/layout/orgChart1"/>
    <dgm:cxn modelId="{9DD82346-5026-47DB-B460-A388B1CB29A6}" type="presParOf" srcId="{05B83C14-D68D-4FC8-9431-977BF9E69107}" destId="{EC0660D1-1F2D-48A7-8C31-719323BC27A2}" srcOrd="1" destOrd="0" presId="urn:microsoft.com/office/officeart/2005/8/layout/orgChart1"/>
    <dgm:cxn modelId="{8466C90D-F42B-4F52-B161-593E39906ACB}" type="presParOf" srcId="{D338EE6C-12BE-414E-BC92-9F274C6CAF1F}" destId="{F6549054-2FF2-44F6-83EB-5C05B6C0065A}" srcOrd="1" destOrd="0" presId="urn:microsoft.com/office/officeart/2005/8/layout/orgChart1"/>
    <dgm:cxn modelId="{2E64B0CF-B07B-4BB4-AC26-8590FA68AE3A}" type="presParOf" srcId="{D338EE6C-12BE-414E-BC92-9F274C6CAF1F}" destId="{608B6550-9DF5-4317-9108-5AA957E346E7}" srcOrd="2" destOrd="0" presId="urn:microsoft.com/office/officeart/2005/8/layout/orgChart1"/>
    <dgm:cxn modelId="{F99A19AE-3B9B-414D-BCC4-B79CCBCDC011}" type="presParOf" srcId="{C5C76685-38FF-40C7-BD7A-954534C4C55D}" destId="{69646BFC-E441-470F-B607-9D45FF80480E}" srcOrd="2" destOrd="0" presId="urn:microsoft.com/office/officeart/2005/8/layout/orgChart1"/>
    <dgm:cxn modelId="{5A4B1F00-E0DE-487F-AB80-170D37A0B778}" type="presParOf" srcId="{52D5EA53-3B9B-4F7F-87C2-BBBB2E8C489B}" destId="{AE39A6D7-BC01-4D85-98E6-F9BEA5209802}" srcOrd="2" destOrd="0" presId="urn:microsoft.com/office/officeart/2005/8/layout/orgChart1"/>
    <dgm:cxn modelId="{E1CF1AE8-61C3-4D02-BD9C-DD373A9E46E2}" type="presParOf" srcId="{52D5EA53-3B9B-4F7F-87C2-BBBB2E8C489B}" destId="{054C8032-06DB-4372-823D-EC8155A97BD2}" srcOrd="3" destOrd="0" presId="urn:microsoft.com/office/officeart/2005/8/layout/orgChart1"/>
    <dgm:cxn modelId="{88D488F4-2E99-4F6E-A124-1669773E4049}" type="presParOf" srcId="{054C8032-06DB-4372-823D-EC8155A97BD2}" destId="{49F6E7DA-CCB0-4A86-9F13-A34B8F973D0E}" srcOrd="0" destOrd="0" presId="urn:microsoft.com/office/officeart/2005/8/layout/orgChart1"/>
    <dgm:cxn modelId="{277D90F4-C20F-40EF-9D64-F5AAC5F5D9E3}" type="presParOf" srcId="{49F6E7DA-CCB0-4A86-9F13-A34B8F973D0E}" destId="{5E4C454F-D146-4901-B9A1-6E0A2FEB35F3}" srcOrd="0" destOrd="0" presId="urn:microsoft.com/office/officeart/2005/8/layout/orgChart1"/>
    <dgm:cxn modelId="{9F454CBC-87D2-4A69-AD8B-A7A914DDC0AF}" type="presParOf" srcId="{49F6E7DA-CCB0-4A86-9F13-A34B8F973D0E}" destId="{D6BCBA9E-D2D9-44FA-870D-E5A03CA08B13}" srcOrd="1" destOrd="0" presId="urn:microsoft.com/office/officeart/2005/8/layout/orgChart1"/>
    <dgm:cxn modelId="{0FBBF8F6-7C09-4E4C-B91A-AD9F08FE37DD}" type="presParOf" srcId="{054C8032-06DB-4372-823D-EC8155A97BD2}" destId="{A4A0168F-318E-4E68-BE73-06BA31473B54}" srcOrd="1" destOrd="0" presId="urn:microsoft.com/office/officeart/2005/8/layout/orgChart1"/>
    <dgm:cxn modelId="{5C395D8F-1066-4448-A693-0B9CD9196CCF}" type="presParOf" srcId="{A4A0168F-318E-4E68-BE73-06BA31473B54}" destId="{C2A0A7D5-13D8-41C9-9110-5437EE3F7D1F}" srcOrd="0" destOrd="0" presId="urn:microsoft.com/office/officeart/2005/8/layout/orgChart1"/>
    <dgm:cxn modelId="{011FAE52-D017-4D6E-9574-D50FC64F2CE0}" type="presParOf" srcId="{A4A0168F-318E-4E68-BE73-06BA31473B54}" destId="{A12FAD11-F221-49CF-A27F-9A1CEA1A3BA5}" srcOrd="1" destOrd="0" presId="urn:microsoft.com/office/officeart/2005/8/layout/orgChart1"/>
    <dgm:cxn modelId="{05D03502-B007-41A8-9662-F2C54CC1EDFA}" type="presParOf" srcId="{A12FAD11-F221-49CF-A27F-9A1CEA1A3BA5}" destId="{0C6C7B5F-E5C7-4275-B90A-EB2117EB8159}" srcOrd="0" destOrd="0" presId="urn:microsoft.com/office/officeart/2005/8/layout/orgChart1"/>
    <dgm:cxn modelId="{8C110810-A02B-4D15-AAF4-059FDB78634D}" type="presParOf" srcId="{0C6C7B5F-E5C7-4275-B90A-EB2117EB8159}" destId="{EB5AD42A-715D-434A-B59B-17909D343061}" srcOrd="0" destOrd="0" presId="urn:microsoft.com/office/officeart/2005/8/layout/orgChart1"/>
    <dgm:cxn modelId="{7838EE4D-501B-458A-BCFF-6EC15FC1DD3A}" type="presParOf" srcId="{0C6C7B5F-E5C7-4275-B90A-EB2117EB8159}" destId="{A499E2E5-14A6-456E-95EF-801F39BD0B2B}" srcOrd="1" destOrd="0" presId="urn:microsoft.com/office/officeart/2005/8/layout/orgChart1"/>
    <dgm:cxn modelId="{19AB7FA7-F46B-4623-AA49-E753E8298919}" type="presParOf" srcId="{A12FAD11-F221-49CF-A27F-9A1CEA1A3BA5}" destId="{17202C2A-6302-4C07-9D02-B477F7A2B080}" srcOrd="1" destOrd="0" presId="urn:microsoft.com/office/officeart/2005/8/layout/orgChart1"/>
    <dgm:cxn modelId="{76A64845-3335-4537-9EEC-4AFBA0D0C9C7}" type="presParOf" srcId="{A12FAD11-F221-49CF-A27F-9A1CEA1A3BA5}" destId="{4C697BAD-4260-445B-822C-9AED3400952B}" srcOrd="2" destOrd="0" presId="urn:microsoft.com/office/officeart/2005/8/layout/orgChart1"/>
    <dgm:cxn modelId="{3F794548-ECF6-46AA-9196-0684C2FE3971}" type="presParOf" srcId="{054C8032-06DB-4372-823D-EC8155A97BD2}" destId="{6D70D464-89D4-44C9-8F54-874EC55304DB}" srcOrd="2" destOrd="0" presId="urn:microsoft.com/office/officeart/2005/8/layout/orgChart1"/>
    <dgm:cxn modelId="{44DCB9C2-8434-4D0A-8A58-A1E06E493594}" type="presParOf" srcId="{4BADB6E1-0222-401E-A65E-4A5F33613992}" destId="{E721E410-8B82-438B-80A9-E57812D35097}" srcOrd="2" destOrd="0" presId="urn:microsoft.com/office/officeart/2005/8/layout/orgChart1"/>
    <dgm:cxn modelId="{C2E099B9-472C-4FF4-B1B7-4B16DBDA17AC}" type="presParOf" srcId="{02FFF9C7-5E28-4FCA-8231-F1CE9EB0E149}" destId="{BF8B5BAD-7785-49D0-AFA1-EA1F31BF3EF2}" srcOrd="2" destOrd="0" presId="urn:microsoft.com/office/officeart/2005/8/layout/orgChart1"/>
    <dgm:cxn modelId="{908A74CA-CDBD-4502-896B-8499DE8F5B13}" type="presParOf" srcId="{D4404509-289D-46D7-B73D-4C67AEA82765}" destId="{A6D117CE-7EF2-4C18-B638-E5AC5B93CDDF}"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DDBD17B-6AE2-425A-8621-5A058404E986}" type="datetimeFigureOut">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69C56-C003-4E14-8E50-4455B6B2616D}" type="slidenum">
              <a:rPr lang="en-US" smtClean="0"/>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040482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Date Placeholder 2"/>
          <p:cNvSpPr>
            <a:spLocks noGrp="1"/>
          </p:cNvSpPr>
          <p:nvPr>
            <p:ph type="dt" sz="half" idx="10"/>
          </p:nvPr>
        </p:nvSpPr>
        <p:spPr/>
        <p:txBody>
          <a:bodyPr/>
          <a:lstStyle/>
          <a:p>
            <a:fld id="{9DDBD17B-6AE2-425A-8621-5A058404E986}" type="datetimeFigureOut">
              <a:rPr lang="en-US" smtClean="0"/>
              <a:t>10/26/2016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8902646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DBD17B-6AE2-425A-8621-5A058404E986}" type="datetimeFigureOut">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3200302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DBD17B-6AE2-425A-8621-5A058404E986}" type="datetimeFigureOut">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69C56-C003-4E14-8E50-4455B6B2616D}" type="slidenum">
              <a:rPr lang="en-US" smtClean="0"/>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40473447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DBD17B-6AE2-425A-8621-5A058404E986}" type="datetimeFigureOut">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21959560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DBD17B-6AE2-425A-8621-5A058404E986}" type="datetimeFigureOut">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69C56-C003-4E14-8E50-4455B6B2616D}" type="slidenum">
              <a:rPr lang="en-US" smtClean="0"/>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7150643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DBD17B-6AE2-425A-8621-5A058404E986}" type="datetimeFigureOut">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13006597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DBD17B-6AE2-425A-8621-5A058404E986}" type="datetimeFigureOut">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11847040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DBD17B-6AE2-425A-8621-5A058404E986}" type="datetimeFigureOut">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984461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DDBD17B-6AE2-425A-8621-5A058404E986}" type="datetimeFigureOut">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2880489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DDBD17B-6AE2-425A-8621-5A058404E986}" type="datetimeFigureOut">
              <a:rPr lang="en-US" smtClean="0"/>
              <a:t>10/26/2016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3993388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DDBD17B-6AE2-425A-8621-5A058404E986}" type="datetimeFigureOut">
              <a:rPr lang="en-US" smtClean="0"/>
              <a:t>10/26/2016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17528836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DDBD17B-6AE2-425A-8621-5A058404E986}" type="datetimeFigureOut">
              <a:rPr lang="en-US" smtClean="0"/>
              <a:t>10/26/2016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26924605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9DDBD17B-6AE2-425A-8621-5A058404E986}" type="datetimeFigureOut">
              <a:rPr lang="en-US" smtClean="0"/>
              <a:t>10/26/2016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2648507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DDBD17B-6AE2-425A-8621-5A058404E986}" type="datetimeFigureOut">
              <a:rPr lang="en-US" smtClean="0"/>
              <a:t>10/26/2016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549882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DBD17B-6AE2-425A-8621-5A058404E986}" type="datetimeFigureOut">
              <a:rPr lang="en-US" smtClean="0"/>
              <a:t>10/26/2016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5937517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DDBD17B-6AE2-425A-8621-5A058404E986}" type="datetimeFigureOut">
              <a:rPr lang="en-US" smtClean="0"/>
              <a:t>10/26/2016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969C56-C003-4E14-8E50-4455B6B2616D}" type="slidenum">
              <a:rPr lang="en-US" smtClean="0"/>
              <a:t>‹#›</a:t>
            </a:fld>
            <a:endParaRPr lang="en-US"/>
          </a:p>
        </p:txBody>
      </p:sp>
    </p:spTree>
    <p:extLst>
      <p:ext uri="{BB962C8B-B14F-4D97-AF65-F5344CB8AC3E}">
        <p14:creationId xmlns:p14="http://schemas.microsoft.com/office/powerpoint/2010/main" val="2258919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9DDBD17B-6AE2-425A-8621-5A058404E986}" type="datetimeFigureOut">
              <a:rPr lang="en-US" smtClean="0"/>
              <a:t>10/26/2016</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4E969C56-C003-4E14-8E50-4455B6B2616D}" type="slidenum">
              <a:rPr lang="en-US" smtClean="0"/>
              <a:t>‹#›</a:t>
            </a:fld>
            <a:endParaRPr lang="en-US"/>
          </a:p>
        </p:txBody>
      </p:sp>
    </p:spTree>
    <p:extLst>
      <p:ext uri="{BB962C8B-B14F-4D97-AF65-F5344CB8AC3E}">
        <p14:creationId xmlns:p14="http://schemas.microsoft.com/office/powerpoint/2010/main" val="4008766666"/>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hyperlink" Target="https://en.wikipedia.org/wiki/File:Gray921.png" TargetMode="External"/><Relationship Id="rId2" Type="http://schemas.openxmlformats.org/officeDocument/2006/relationships/hyperlink" Target="http://www.clker.com/clipart-neuron-in-progress-1.html" TargetMode="Externa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Spike Model </a:t>
            </a:r>
            <a:br>
              <a:rPr lang="en-US" dirty="0" smtClean="0"/>
            </a:br>
            <a:r>
              <a:rPr lang="en-US" dirty="0" smtClean="0"/>
              <a:t>Neural Networks</a:t>
            </a:r>
            <a:endParaRPr lang="en-US" dirty="0"/>
          </a:p>
        </p:txBody>
      </p:sp>
      <p:sp>
        <p:nvSpPr>
          <p:cNvPr id="3" name="Subtitle 2"/>
          <p:cNvSpPr>
            <a:spLocks noGrp="1"/>
          </p:cNvSpPr>
          <p:nvPr>
            <p:ph type="subTitle" idx="1"/>
          </p:nvPr>
        </p:nvSpPr>
        <p:spPr/>
        <p:txBody>
          <a:bodyPr/>
          <a:lstStyle/>
          <a:p>
            <a:r>
              <a:rPr lang="en-US" dirty="0" smtClean="0"/>
              <a:t>Listening for Tones</a:t>
            </a:r>
            <a:endParaRPr lang="en-US" dirty="0"/>
          </a:p>
        </p:txBody>
      </p:sp>
      <p:sp>
        <p:nvSpPr>
          <p:cNvPr id="4" name="Rectangle 3"/>
          <p:cNvSpPr/>
          <p:nvPr/>
        </p:nvSpPr>
        <p:spPr>
          <a:xfrm>
            <a:off x="5008098" y="5832101"/>
            <a:ext cx="7769899" cy="923330"/>
          </a:xfrm>
          <a:prstGeom prst="rect">
            <a:avLst/>
          </a:prstGeom>
          <a:noFill/>
        </p:spPr>
        <p:txBody>
          <a:bodyPr wrap="square" lIns="91440" tIns="45720" rIns="91440" bIns="45720">
            <a:spAutoFit/>
          </a:bodyPr>
          <a:lstStyle/>
          <a:p>
            <a:pPr algn="ctr"/>
            <a:r>
              <a:rPr lang="en-US" sz="5400" b="1" cap="none" spc="0" dirty="0" smtClean="0">
                <a:ln w="9525">
                  <a:solidFill>
                    <a:schemeClr val="bg1"/>
                  </a:solidFill>
                  <a:prstDash val="solid"/>
                </a:ln>
                <a:solidFill>
                  <a:schemeClr val="tx1"/>
                </a:solidFill>
                <a:effectLst>
                  <a:outerShdw blurRad="12700" dist="38100" dir="2700000" algn="tl" rotWithShape="0">
                    <a:schemeClr val="bg1">
                      <a:lumMod val="50000"/>
                    </a:schemeClr>
                  </a:outerShdw>
                </a:effectLst>
              </a:rPr>
              <a:t>MARKERS</a:t>
            </a:r>
            <a:endParaRPr lang="en-US" sz="54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val="4813079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idx="1"/>
            <p:extLst>
              <p:ext uri="{D42A27DB-BD31-4B8C-83A1-F6EECF244321}">
                <p14:modId xmlns:p14="http://schemas.microsoft.com/office/powerpoint/2010/main" val="874332644"/>
              </p:ext>
            </p:extLst>
          </p:nvPr>
        </p:nvGraphicFramePr>
        <p:xfrm>
          <a:off x="0" y="0"/>
          <a:ext cx="12192000"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60561415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433990"/>
          </a:xfrm>
        </p:spPr>
        <p:txBody>
          <a:bodyPr>
            <a:normAutofit fontScale="90000"/>
          </a:bodyPr>
          <a:lstStyle/>
          <a:p>
            <a:r>
              <a:rPr lang="en-US" sz="3200" dirty="0" smtClean="0"/>
              <a:t>Simple Example</a:t>
            </a:r>
            <a:endParaRPr lang="en-US" sz="3200" dirty="0"/>
          </a:p>
        </p:txBody>
      </p:sp>
      <p:sp>
        <p:nvSpPr>
          <p:cNvPr id="4" name="Text Placeholder 3"/>
          <p:cNvSpPr>
            <a:spLocks noGrp="1"/>
          </p:cNvSpPr>
          <p:nvPr>
            <p:ph type="body" sz="half" idx="2"/>
          </p:nvPr>
        </p:nvSpPr>
        <p:spPr>
          <a:xfrm>
            <a:off x="7085011" y="1119790"/>
            <a:ext cx="4840825" cy="5448435"/>
          </a:xfrm>
        </p:spPr>
        <p:txBody>
          <a:bodyPr>
            <a:normAutofit/>
          </a:bodyPr>
          <a:lstStyle/>
          <a:p>
            <a:r>
              <a:rPr lang="en-US" sz="2400" dirty="0" smtClean="0">
                <a:solidFill>
                  <a:schemeClr val="tx1"/>
                </a:solidFill>
              </a:rPr>
              <a:t>We can see the black sensory potential go through cycles of increase, spike, return to zero, increase, decay, and repeat.</a:t>
            </a:r>
          </a:p>
          <a:p>
            <a:r>
              <a:rPr lang="en-US" sz="2400" dirty="0" smtClean="0">
                <a:solidFill>
                  <a:schemeClr val="tx1"/>
                </a:solidFill>
              </a:rPr>
              <a:t>The n1 (red) line spikes almost immediately after n0 spikes. </a:t>
            </a:r>
          </a:p>
          <a:p>
            <a:r>
              <a:rPr lang="en-US" sz="2400" dirty="0" smtClean="0">
                <a:solidFill>
                  <a:schemeClr val="tx1"/>
                </a:solidFill>
              </a:rPr>
              <a:t>The n2 neuron only spikes every other time n0 spikes. This indicates the diminishing value as information spikes travel through the network.</a:t>
            </a:r>
            <a:endParaRPr lang="en-US" sz="2400" dirty="0">
              <a:solidFill>
                <a:schemeClr val="tx1"/>
              </a:solidFill>
            </a:endParaRPr>
          </a:p>
        </p:txBody>
      </p:sp>
      <p:graphicFrame>
        <p:nvGraphicFramePr>
          <p:cNvPr id="6" name="Content Placeholder 8"/>
          <p:cNvGraphicFramePr>
            <a:graphicFrameLocks noGrp="1"/>
          </p:cNvGraphicFramePr>
          <p:nvPr>
            <p:ph idx="1"/>
            <p:extLst>
              <p:ext uri="{D42A27DB-BD31-4B8C-83A1-F6EECF244321}">
                <p14:modId xmlns:p14="http://schemas.microsoft.com/office/powerpoint/2010/main" val="1073649908"/>
              </p:ext>
            </p:extLst>
          </p:nvPr>
        </p:nvGraphicFramePr>
        <p:xfrm>
          <a:off x="684213" y="685800"/>
          <a:ext cx="5943600" cy="53086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981473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_threeNeuron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144642858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433990"/>
          </a:xfrm>
        </p:spPr>
        <p:txBody>
          <a:bodyPr>
            <a:normAutofit fontScale="90000"/>
          </a:bodyPr>
          <a:lstStyle/>
          <a:p>
            <a:r>
              <a:rPr lang="en-US" sz="3200" dirty="0" smtClean="0"/>
              <a:t>Simple Example 2</a:t>
            </a:r>
            <a:endParaRPr lang="en-US" sz="3200" dirty="0"/>
          </a:p>
        </p:txBody>
      </p:sp>
      <p:sp>
        <p:nvSpPr>
          <p:cNvPr id="4" name="Text Placeholder 3"/>
          <p:cNvSpPr>
            <a:spLocks noGrp="1"/>
          </p:cNvSpPr>
          <p:nvPr>
            <p:ph type="body" sz="half" idx="2"/>
          </p:nvPr>
        </p:nvSpPr>
        <p:spPr>
          <a:xfrm>
            <a:off x="7085011" y="1119790"/>
            <a:ext cx="4840825" cy="5448435"/>
          </a:xfrm>
        </p:spPr>
        <p:txBody>
          <a:bodyPr>
            <a:normAutofit/>
          </a:bodyPr>
          <a:lstStyle/>
          <a:p>
            <a:r>
              <a:rPr lang="en-US" sz="2400" dirty="0" smtClean="0">
                <a:solidFill>
                  <a:schemeClr val="tx1"/>
                </a:solidFill>
              </a:rPr>
              <a:t>As a second example, we add a fourth neuron to the end and change the duty cycle to one half (4 on, 4 off) for the sensory neuron.</a:t>
            </a:r>
            <a:endParaRPr lang="en-US" sz="2400" dirty="0">
              <a:solidFill>
                <a:schemeClr val="tx1"/>
              </a:solidFill>
            </a:endParaRPr>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4213" y="1817761"/>
            <a:ext cx="5943600" cy="3044677"/>
          </a:xfrm>
        </p:spPr>
      </p:pic>
    </p:spTree>
    <p:extLst>
      <p:ext uri="{BB962C8B-B14F-4D97-AF65-F5344CB8AC3E}">
        <p14:creationId xmlns:p14="http://schemas.microsoft.com/office/powerpoint/2010/main" val="5040689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idx="1"/>
            <p:extLst>
              <p:ext uri="{D42A27DB-BD31-4B8C-83A1-F6EECF244321}">
                <p14:modId xmlns:p14="http://schemas.microsoft.com/office/powerpoint/2010/main" val="474883226"/>
              </p:ext>
            </p:extLst>
          </p:nvPr>
        </p:nvGraphicFramePr>
        <p:xfrm>
          <a:off x="0" y="0"/>
          <a:ext cx="12192000"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3904156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idx="1"/>
            <p:extLst>
              <p:ext uri="{D42A27DB-BD31-4B8C-83A1-F6EECF244321}">
                <p14:modId xmlns:p14="http://schemas.microsoft.com/office/powerpoint/2010/main" val="3564402240"/>
              </p:ext>
            </p:extLst>
          </p:nvPr>
        </p:nvGraphicFramePr>
        <p:xfrm>
          <a:off x="0" y="0"/>
          <a:ext cx="12192000"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7625238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_fourNeurons">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96649954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a:t>
            </a:r>
            <a:endParaRPr lang="en-US" dirty="0"/>
          </a:p>
        </p:txBody>
      </p:sp>
      <p:sp>
        <p:nvSpPr>
          <p:cNvPr id="3" name="Text Placeholder 2"/>
          <p:cNvSpPr>
            <a:spLocks noGrp="1"/>
          </p:cNvSpPr>
          <p:nvPr>
            <p:ph type="body" idx="1"/>
          </p:nvPr>
        </p:nvSpPr>
        <p:spPr/>
        <p:txBody>
          <a:bodyPr>
            <a:normAutofit fontScale="85000" lnSpcReduction="20000"/>
          </a:bodyPr>
          <a:lstStyle/>
          <a:p>
            <a:r>
              <a:rPr lang="en-US" dirty="0" smtClean="0"/>
              <a:t>What learning means</a:t>
            </a:r>
          </a:p>
          <a:p>
            <a:r>
              <a:rPr lang="en-US" dirty="0" smtClean="0"/>
              <a:t>Propagation of lessons learned</a:t>
            </a:r>
          </a:p>
          <a:p>
            <a:r>
              <a:rPr lang="en-US" dirty="0" smtClean="0"/>
              <a:t>Switching Signs</a:t>
            </a:r>
          </a:p>
          <a:p>
            <a:r>
              <a:rPr lang="en-US" dirty="0" smtClean="0"/>
              <a:t>One phase of learning</a:t>
            </a:r>
          </a:p>
          <a:p>
            <a:r>
              <a:rPr lang="en-US" dirty="0" smtClean="0"/>
              <a:t>The learning cycle</a:t>
            </a:r>
            <a:endParaRPr lang="en-US" dirty="0"/>
          </a:p>
        </p:txBody>
      </p:sp>
    </p:spTree>
    <p:extLst>
      <p:ext uri="{BB962C8B-B14F-4D97-AF65-F5344CB8AC3E}">
        <p14:creationId xmlns:p14="http://schemas.microsoft.com/office/powerpoint/2010/main" val="3250965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a:t>
            </a:r>
            <a:endParaRPr lang="en-US" dirty="0"/>
          </a:p>
        </p:txBody>
      </p:sp>
      <p:sp>
        <p:nvSpPr>
          <p:cNvPr id="3" name="Content Placeholder 2"/>
          <p:cNvSpPr>
            <a:spLocks noGrp="1"/>
          </p:cNvSpPr>
          <p:nvPr>
            <p:ph sz="half" idx="1"/>
          </p:nvPr>
        </p:nvSpPr>
        <p:spPr/>
        <p:txBody>
          <a:bodyPr>
            <a:normAutofit/>
          </a:bodyPr>
          <a:lstStyle/>
          <a:p>
            <a:r>
              <a:rPr lang="en-US" dirty="0">
                <a:solidFill>
                  <a:schemeClr val="tx1"/>
                </a:solidFill>
              </a:rPr>
              <a:t>We want to be able to identify input data presented to the neural network.</a:t>
            </a:r>
          </a:p>
          <a:p>
            <a:r>
              <a:rPr lang="en-US" dirty="0">
                <a:solidFill>
                  <a:schemeClr val="tx1"/>
                </a:solidFill>
              </a:rPr>
              <a:t>This means that when we present the neural network with some particular input time data, it should excite particular neurons.</a:t>
            </a:r>
          </a:p>
          <a:p>
            <a:endParaRPr lang="en-US" dirty="0"/>
          </a:p>
        </p:txBody>
      </p:sp>
      <p:sp>
        <p:nvSpPr>
          <p:cNvPr id="4" name="Content Placeholder 3"/>
          <p:cNvSpPr>
            <a:spLocks noGrp="1"/>
          </p:cNvSpPr>
          <p:nvPr>
            <p:ph sz="half" idx="2"/>
          </p:nvPr>
        </p:nvSpPr>
        <p:spPr/>
        <p:txBody>
          <a:bodyPr>
            <a:normAutofit/>
          </a:bodyPr>
          <a:lstStyle/>
          <a:p>
            <a:r>
              <a:rPr lang="en-US" dirty="0">
                <a:solidFill>
                  <a:schemeClr val="tx1"/>
                </a:solidFill>
              </a:rPr>
              <a:t>Given random input connections, input weights, and thresholds, it is unlikely the neural network will perform the task </a:t>
            </a:r>
            <a:endParaRPr lang="en-US" dirty="0" smtClean="0">
              <a:solidFill>
                <a:schemeClr val="tx1"/>
              </a:solidFill>
            </a:endParaRPr>
          </a:p>
          <a:p>
            <a:r>
              <a:rPr lang="en-US" dirty="0" smtClean="0">
                <a:solidFill>
                  <a:schemeClr val="tx1"/>
                </a:solidFill>
              </a:rPr>
              <a:t>The network must be taught how to respond to the input we determine as interesting.</a:t>
            </a:r>
            <a:endParaRPr lang="en-US" dirty="0">
              <a:solidFill>
                <a:schemeClr val="tx1"/>
              </a:solidFill>
            </a:endParaRPr>
          </a:p>
          <a:p>
            <a:endParaRPr lang="en-US" dirty="0"/>
          </a:p>
        </p:txBody>
      </p:sp>
    </p:spTree>
    <p:extLst>
      <p:ext uri="{BB962C8B-B14F-4D97-AF65-F5344CB8AC3E}">
        <p14:creationId xmlns:p14="http://schemas.microsoft.com/office/powerpoint/2010/main" val="27756706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a:t>
            </a:r>
            <a:endParaRPr lang="en-US" dirty="0"/>
          </a:p>
        </p:txBody>
      </p:sp>
      <p:sp>
        <p:nvSpPr>
          <p:cNvPr id="3" name="Content Placeholder 2"/>
          <p:cNvSpPr>
            <a:spLocks noGrp="1"/>
          </p:cNvSpPr>
          <p:nvPr>
            <p:ph sz="half" idx="1"/>
          </p:nvPr>
        </p:nvSpPr>
        <p:spPr/>
        <p:txBody>
          <a:bodyPr>
            <a:normAutofit/>
          </a:bodyPr>
          <a:lstStyle/>
          <a:p>
            <a:r>
              <a:rPr lang="en-US" dirty="0">
                <a:solidFill>
                  <a:schemeClr val="tx1"/>
                </a:solidFill>
              </a:rPr>
              <a:t>One way to achieve this learning is to have an outside mechanism repeatedly present input data and tell the neuron(s) that should be excited to get excited.</a:t>
            </a:r>
          </a:p>
          <a:p>
            <a:r>
              <a:rPr lang="en-US" dirty="0">
                <a:solidFill>
                  <a:schemeClr val="tx1"/>
                </a:solidFill>
              </a:rPr>
              <a:t>If a neuron should be excited, then it should increase the influence of neurons that </a:t>
            </a:r>
            <a:r>
              <a:rPr lang="en-US" dirty="0" smtClean="0">
                <a:solidFill>
                  <a:schemeClr val="tx1"/>
                </a:solidFill>
              </a:rPr>
              <a:t>would have recently helped contribute to the desired excited state.</a:t>
            </a:r>
            <a:endParaRPr lang="en-US" dirty="0">
              <a:solidFill>
                <a:schemeClr val="tx1"/>
              </a:solidFill>
            </a:endParaRPr>
          </a:p>
        </p:txBody>
      </p:sp>
      <p:sp>
        <p:nvSpPr>
          <p:cNvPr id="4" name="Content Placeholder 3"/>
          <p:cNvSpPr>
            <a:spLocks noGrp="1"/>
          </p:cNvSpPr>
          <p:nvPr>
            <p:ph sz="half" idx="2"/>
          </p:nvPr>
        </p:nvSpPr>
        <p:spPr/>
        <p:txBody>
          <a:bodyPr>
            <a:normAutofit/>
          </a:bodyPr>
          <a:lstStyle/>
          <a:p>
            <a:r>
              <a:rPr lang="en-US" dirty="0" smtClean="0">
                <a:solidFill>
                  <a:schemeClr val="tx1"/>
                </a:solidFill>
              </a:rPr>
              <a:t>If an input neighbor neuron recently had a spike that contributed to the desired response of the learning neuron, then that neighbor’s influence should increase.</a:t>
            </a:r>
          </a:p>
          <a:p>
            <a:r>
              <a:rPr lang="en-US" dirty="0" smtClean="0">
                <a:solidFill>
                  <a:schemeClr val="tx1"/>
                </a:solidFill>
              </a:rPr>
              <a:t>Similarly, if an input neighbor neuron </a:t>
            </a:r>
            <a:r>
              <a:rPr lang="en-US" dirty="0">
                <a:solidFill>
                  <a:schemeClr val="tx1"/>
                </a:solidFill>
              </a:rPr>
              <a:t>recently had a spike that </a:t>
            </a:r>
            <a:r>
              <a:rPr lang="en-US" dirty="0" smtClean="0">
                <a:solidFill>
                  <a:schemeClr val="tx1"/>
                </a:solidFill>
              </a:rPr>
              <a:t>was counter to the desired response </a:t>
            </a:r>
            <a:r>
              <a:rPr lang="en-US" dirty="0">
                <a:solidFill>
                  <a:schemeClr val="tx1"/>
                </a:solidFill>
              </a:rPr>
              <a:t>of the learning neuron, then that neighbor’s influence should </a:t>
            </a:r>
            <a:r>
              <a:rPr lang="en-US" dirty="0" smtClean="0">
                <a:solidFill>
                  <a:schemeClr val="tx1"/>
                </a:solidFill>
              </a:rPr>
              <a:t>decrease.</a:t>
            </a:r>
          </a:p>
        </p:txBody>
      </p:sp>
    </p:spTree>
    <p:extLst>
      <p:ext uri="{BB962C8B-B14F-4D97-AF65-F5344CB8AC3E}">
        <p14:creationId xmlns:p14="http://schemas.microsoft.com/office/powerpoint/2010/main" val="215364408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Structure</a:t>
            </a:r>
            <a:endParaRPr lang="en-US" dirty="0"/>
          </a:p>
        </p:txBody>
      </p:sp>
      <p:sp>
        <p:nvSpPr>
          <p:cNvPr id="3" name="Text Placeholder 2"/>
          <p:cNvSpPr>
            <a:spLocks noGrp="1"/>
          </p:cNvSpPr>
          <p:nvPr>
            <p:ph type="body" idx="1"/>
          </p:nvPr>
        </p:nvSpPr>
        <p:spPr/>
        <p:txBody>
          <a:bodyPr>
            <a:normAutofit lnSpcReduction="10000"/>
          </a:bodyPr>
          <a:lstStyle/>
          <a:p>
            <a:r>
              <a:rPr lang="en-US" dirty="0" smtClean="0"/>
              <a:t>Inputs </a:t>
            </a:r>
          </a:p>
          <a:p>
            <a:r>
              <a:rPr lang="en-US" dirty="0" smtClean="0"/>
              <a:t>Weights</a:t>
            </a:r>
          </a:p>
          <a:p>
            <a:r>
              <a:rPr lang="en-US" dirty="0" smtClean="0"/>
              <a:t>Potentials</a:t>
            </a:r>
          </a:p>
          <a:p>
            <a:r>
              <a:rPr lang="en-US" dirty="0" smtClean="0"/>
              <a:t>Outputs</a:t>
            </a:r>
            <a:endParaRPr lang="en-US" dirty="0"/>
          </a:p>
        </p:txBody>
      </p:sp>
    </p:spTree>
    <p:extLst>
      <p:ext uri="{BB962C8B-B14F-4D97-AF65-F5344CB8AC3E}">
        <p14:creationId xmlns:p14="http://schemas.microsoft.com/office/powerpoint/2010/main" val="378258044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a:t>
            </a:r>
            <a:endParaRPr lang="en-US" dirty="0"/>
          </a:p>
        </p:txBody>
      </p:sp>
      <p:sp>
        <p:nvSpPr>
          <p:cNvPr id="3" name="Content Placeholder 2"/>
          <p:cNvSpPr>
            <a:spLocks noGrp="1"/>
          </p:cNvSpPr>
          <p:nvPr>
            <p:ph sz="half" idx="1"/>
          </p:nvPr>
        </p:nvSpPr>
        <p:spPr/>
        <p:txBody>
          <a:bodyPr>
            <a:normAutofit lnSpcReduction="10000"/>
          </a:bodyPr>
          <a:lstStyle/>
          <a:p>
            <a:r>
              <a:rPr lang="en-US" dirty="0">
                <a:solidFill>
                  <a:schemeClr val="tx1"/>
                </a:solidFill>
              </a:rPr>
              <a:t>I</a:t>
            </a:r>
            <a:r>
              <a:rPr lang="en-US" dirty="0" smtClean="0">
                <a:solidFill>
                  <a:schemeClr val="tx1"/>
                </a:solidFill>
              </a:rPr>
              <a:t>f an input neighbor recently had </a:t>
            </a:r>
            <a:r>
              <a:rPr lang="en-US" dirty="0">
                <a:solidFill>
                  <a:schemeClr val="tx1"/>
                </a:solidFill>
              </a:rPr>
              <a:t>a positive spike and the learning neuron has a positive input weight associated with that neighbor, then the neighbor had a positive (not necessarily good) influence on the </a:t>
            </a:r>
            <a:r>
              <a:rPr lang="en-US" dirty="0" smtClean="0">
                <a:solidFill>
                  <a:schemeClr val="tx1"/>
                </a:solidFill>
              </a:rPr>
              <a:t>learning neuron.</a:t>
            </a:r>
          </a:p>
          <a:p>
            <a:endParaRPr lang="en-US" dirty="0">
              <a:solidFill>
                <a:schemeClr val="tx1"/>
              </a:solidFill>
            </a:endParaRPr>
          </a:p>
        </p:txBody>
      </p:sp>
      <p:sp>
        <p:nvSpPr>
          <p:cNvPr id="4" name="Content Placeholder 3"/>
          <p:cNvSpPr>
            <a:spLocks noGrp="1"/>
          </p:cNvSpPr>
          <p:nvPr>
            <p:ph sz="half" idx="2"/>
          </p:nvPr>
        </p:nvSpPr>
        <p:spPr/>
        <p:txBody>
          <a:bodyPr>
            <a:normAutofit lnSpcReduction="10000"/>
          </a:bodyPr>
          <a:lstStyle/>
          <a:p>
            <a:r>
              <a:rPr lang="en-US" dirty="0">
                <a:solidFill>
                  <a:schemeClr val="tx1"/>
                </a:solidFill>
              </a:rPr>
              <a:t>If the learning neuron should be having a positive spike (or at least a </a:t>
            </a:r>
            <a:r>
              <a:rPr lang="en-US" dirty="0" smtClean="0">
                <a:solidFill>
                  <a:schemeClr val="tx1"/>
                </a:solidFill>
              </a:rPr>
              <a:t>large </a:t>
            </a:r>
            <a:r>
              <a:rPr lang="en-US" dirty="0">
                <a:solidFill>
                  <a:schemeClr val="tx1"/>
                </a:solidFill>
              </a:rPr>
              <a:t>positive potential) then this input spike was helpful, and the neighbor neuron’s influence (weight) should increase.</a:t>
            </a:r>
            <a:endParaRPr lang="en-US" dirty="0"/>
          </a:p>
          <a:p>
            <a:r>
              <a:rPr lang="en-US" dirty="0">
                <a:solidFill>
                  <a:schemeClr val="tx1"/>
                </a:solidFill>
              </a:rPr>
              <a:t>If the learning neuron should be having a </a:t>
            </a:r>
            <a:r>
              <a:rPr lang="en-US" dirty="0" smtClean="0">
                <a:solidFill>
                  <a:schemeClr val="tx1"/>
                </a:solidFill>
              </a:rPr>
              <a:t>negative </a:t>
            </a:r>
            <a:r>
              <a:rPr lang="en-US" dirty="0">
                <a:solidFill>
                  <a:schemeClr val="tx1"/>
                </a:solidFill>
              </a:rPr>
              <a:t>spike (or at least a </a:t>
            </a:r>
            <a:r>
              <a:rPr lang="en-US" dirty="0" smtClean="0">
                <a:solidFill>
                  <a:schemeClr val="tx1"/>
                </a:solidFill>
              </a:rPr>
              <a:t>large negative </a:t>
            </a:r>
            <a:r>
              <a:rPr lang="en-US" dirty="0">
                <a:solidFill>
                  <a:schemeClr val="tx1"/>
                </a:solidFill>
              </a:rPr>
              <a:t>potential) then this input spike was </a:t>
            </a:r>
            <a:r>
              <a:rPr lang="en-US" dirty="0" smtClean="0">
                <a:solidFill>
                  <a:schemeClr val="tx1"/>
                </a:solidFill>
              </a:rPr>
              <a:t>harmful, </a:t>
            </a:r>
            <a:r>
              <a:rPr lang="en-US" dirty="0">
                <a:solidFill>
                  <a:schemeClr val="tx1"/>
                </a:solidFill>
              </a:rPr>
              <a:t>and the neighbor neuron’s influence (weight) should </a:t>
            </a:r>
            <a:r>
              <a:rPr lang="en-US" dirty="0" smtClean="0">
                <a:solidFill>
                  <a:schemeClr val="tx1"/>
                </a:solidFill>
              </a:rPr>
              <a:t>decrease.</a:t>
            </a:r>
            <a:endParaRPr lang="en-US" dirty="0"/>
          </a:p>
        </p:txBody>
      </p:sp>
    </p:spTree>
    <p:extLst>
      <p:ext uri="{BB962C8B-B14F-4D97-AF65-F5344CB8AC3E}">
        <p14:creationId xmlns:p14="http://schemas.microsoft.com/office/powerpoint/2010/main" val="278389596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p:cNvGraphicFramePr/>
          <p:nvPr>
            <p:extLst>
              <p:ext uri="{D42A27DB-BD31-4B8C-83A1-F6EECF244321}">
                <p14:modId xmlns:p14="http://schemas.microsoft.com/office/powerpoint/2010/main" val="522780093"/>
              </p:ext>
            </p:extLst>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9237040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Additional Rules</a:t>
            </a:r>
            <a:endParaRPr lang="en-US" dirty="0"/>
          </a:p>
        </p:txBody>
      </p:sp>
      <p:sp>
        <p:nvSpPr>
          <p:cNvPr id="3" name="Content Placeholder 2"/>
          <p:cNvSpPr>
            <a:spLocks noGrp="1"/>
          </p:cNvSpPr>
          <p:nvPr>
            <p:ph sz="half" idx="1"/>
          </p:nvPr>
        </p:nvSpPr>
        <p:spPr/>
        <p:txBody>
          <a:bodyPr>
            <a:normAutofit fontScale="92500"/>
          </a:bodyPr>
          <a:lstStyle/>
          <a:p>
            <a:r>
              <a:rPr lang="en-US" dirty="0">
                <a:solidFill>
                  <a:schemeClr val="tx1"/>
                </a:solidFill>
              </a:rPr>
              <a:t>Switching the sign of an input weight if it goes too low. For example, if a neighbor was consistently sending spikes that were bad for the learning neuron (given its current weight), than switching the sign would be good for the learning neuron, and that harmful neighbor that became a very quiet neighbor could then become a helpful neighbor.</a:t>
            </a:r>
            <a:endParaRPr lang="en-US" dirty="0"/>
          </a:p>
        </p:txBody>
      </p:sp>
      <p:sp>
        <p:nvSpPr>
          <p:cNvPr id="4" name="Content Placeholder 3"/>
          <p:cNvSpPr>
            <a:spLocks noGrp="1"/>
          </p:cNvSpPr>
          <p:nvPr>
            <p:ph sz="half" idx="2"/>
          </p:nvPr>
        </p:nvSpPr>
        <p:spPr/>
        <p:txBody>
          <a:bodyPr>
            <a:normAutofit fontScale="92500"/>
          </a:bodyPr>
          <a:lstStyle/>
          <a:p>
            <a:r>
              <a:rPr lang="en-US" dirty="0" smtClean="0">
                <a:solidFill>
                  <a:schemeClr val="tx1"/>
                </a:solidFill>
              </a:rPr>
              <a:t>Propagation of learning. If a neighbor has been helpful in achieving the desired state in the learning neuron, let the neighbor know! “I was able to correctly spike (</a:t>
            </a:r>
            <a:r>
              <a:rPr lang="en-US" dirty="0" err="1" smtClean="0">
                <a:solidFill>
                  <a:schemeClr val="tx1"/>
                </a:solidFill>
              </a:rPr>
              <a:t>pos</a:t>
            </a:r>
            <a:r>
              <a:rPr lang="en-US" dirty="0" smtClean="0">
                <a:solidFill>
                  <a:schemeClr val="tx1"/>
                </a:solidFill>
              </a:rPr>
              <a:t>/</a:t>
            </a:r>
            <a:r>
              <a:rPr lang="en-US" dirty="0" err="1" smtClean="0">
                <a:solidFill>
                  <a:schemeClr val="tx1"/>
                </a:solidFill>
              </a:rPr>
              <a:t>neg</a:t>
            </a:r>
            <a:r>
              <a:rPr lang="en-US" dirty="0" smtClean="0">
                <a:solidFill>
                  <a:schemeClr val="tx1"/>
                </a:solidFill>
              </a:rPr>
              <a:t>) because of your help! Please keep up the good spiking!” This allows the neighbor to also learn how to be better at what it was doing. For efficiency, this propagation should not go more than a few layers deep, especially when cycles are introduced.</a:t>
            </a:r>
            <a:endParaRPr lang="en-US" dirty="0"/>
          </a:p>
        </p:txBody>
      </p:sp>
    </p:spTree>
    <p:extLst>
      <p:ext uri="{BB962C8B-B14F-4D97-AF65-F5344CB8AC3E}">
        <p14:creationId xmlns:p14="http://schemas.microsoft.com/office/powerpoint/2010/main" val="20859714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Video Notes</a:t>
            </a:r>
            <a:endParaRPr lang="en-US" dirty="0"/>
          </a:p>
        </p:txBody>
      </p:sp>
      <p:sp>
        <p:nvSpPr>
          <p:cNvPr id="3" name="Content Placeholder 2"/>
          <p:cNvSpPr>
            <a:spLocks noGrp="1"/>
          </p:cNvSpPr>
          <p:nvPr>
            <p:ph sz="half" idx="1"/>
          </p:nvPr>
        </p:nvSpPr>
        <p:spPr/>
        <p:txBody>
          <a:bodyPr>
            <a:normAutofit fontScale="85000" lnSpcReduction="10000"/>
          </a:bodyPr>
          <a:lstStyle/>
          <a:p>
            <a:r>
              <a:rPr lang="en-US" dirty="0" smtClean="0">
                <a:solidFill>
                  <a:schemeClr val="tx1"/>
                </a:solidFill>
              </a:rPr>
              <a:t>The sensory neurons are receiving:</a:t>
            </a:r>
          </a:p>
          <a:p>
            <a:pPr lvl="1"/>
            <a:r>
              <a:rPr lang="en-US" dirty="0" smtClean="0">
                <a:solidFill>
                  <a:schemeClr val="tx1"/>
                </a:solidFill>
              </a:rPr>
              <a:t>4 cycles on and 12 cycles off</a:t>
            </a:r>
          </a:p>
          <a:p>
            <a:pPr lvl="1"/>
            <a:r>
              <a:rPr lang="en-US" dirty="0" smtClean="0">
                <a:solidFill>
                  <a:schemeClr val="tx1"/>
                </a:solidFill>
              </a:rPr>
              <a:t>The top (n0) is “on” 0, 1, 2, 3</a:t>
            </a:r>
          </a:p>
          <a:p>
            <a:pPr lvl="1"/>
            <a:r>
              <a:rPr lang="en-US" dirty="0" smtClean="0">
                <a:solidFill>
                  <a:schemeClr val="tx1"/>
                </a:solidFill>
              </a:rPr>
              <a:t>The bottom (n1) is “on” 8, 9, 10, 11</a:t>
            </a:r>
          </a:p>
          <a:p>
            <a:r>
              <a:rPr lang="en-US" dirty="0" smtClean="0">
                <a:solidFill>
                  <a:schemeClr val="tx1"/>
                </a:solidFill>
              </a:rPr>
              <a:t>The right neurons are trying to</a:t>
            </a:r>
          </a:p>
          <a:p>
            <a:pPr lvl="1"/>
            <a:r>
              <a:rPr lang="en-US" dirty="0">
                <a:solidFill>
                  <a:schemeClr val="tx1"/>
                </a:solidFill>
              </a:rPr>
              <a:t>Spike positive when n0 is on</a:t>
            </a:r>
          </a:p>
          <a:p>
            <a:pPr lvl="1"/>
            <a:r>
              <a:rPr lang="en-US" dirty="0">
                <a:solidFill>
                  <a:schemeClr val="tx1"/>
                </a:solidFill>
              </a:rPr>
              <a:t>Spike negative when n0 is </a:t>
            </a:r>
            <a:r>
              <a:rPr lang="en-US" dirty="0" smtClean="0">
                <a:solidFill>
                  <a:schemeClr val="tx1"/>
                </a:solidFill>
              </a:rPr>
              <a:t>on</a:t>
            </a:r>
          </a:p>
          <a:p>
            <a:pPr lvl="1"/>
            <a:r>
              <a:rPr lang="en-US" dirty="0">
                <a:solidFill>
                  <a:schemeClr val="tx1"/>
                </a:solidFill>
              </a:rPr>
              <a:t>Spike positive when </a:t>
            </a:r>
            <a:r>
              <a:rPr lang="en-US" dirty="0" smtClean="0">
                <a:solidFill>
                  <a:schemeClr val="tx1"/>
                </a:solidFill>
              </a:rPr>
              <a:t>n1 </a:t>
            </a:r>
            <a:r>
              <a:rPr lang="en-US" dirty="0">
                <a:solidFill>
                  <a:schemeClr val="tx1"/>
                </a:solidFill>
              </a:rPr>
              <a:t>is on</a:t>
            </a:r>
          </a:p>
          <a:p>
            <a:pPr lvl="1"/>
            <a:r>
              <a:rPr lang="en-US" dirty="0">
                <a:solidFill>
                  <a:schemeClr val="tx1"/>
                </a:solidFill>
              </a:rPr>
              <a:t>Spike negative when </a:t>
            </a:r>
            <a:r>
              <a:rPr lang="en-US" dirty="0" smtClean="0">
                <a:solidFill>
                  <a:schemeClr val="tx1"/>
                </a:solidFill>
              </a:rPr>
              <a:t>n1 </a:t>
            </a:r>
            <a:r>
              <a:rPr lang="en-US" dirty="0">
                <a:solidFill>
                  <a:schemeClr val="tx1"/>
                </a:solidFill>
              </a:rPr>
              <a:t>is </a:t>
            </a:r>
            <a:r>
              <a:rPr lang="en-US" dirty="0" smtClean="0">
                <a:solidFill>
                  <a:schemeClr val="tx1"/>
                </a:solidFill>
              </a:rPr>
              <a:t>on</a:t>
            </a:r>
            <a:endParaRPr lang="en-US" dirty="0"/>
          </a:p>
        </p:txBody>
      </p:sp>
      <p:sp>
        <p:nvSpPr>
          <p:cNvPr id="4" name="Content Placeholder 3"/>
          <p:cNvSpPr>
            <a:spLocks noGrp="1"/>
          </p:cNvSpPr>
          <p:nvPr>
            <p:ph sz="half" idx="2"/>
          </p:nvPr>
        </p:nvSpPr>
        <p:spPr/>
        <p:txBody>
          <a:bodyPr>
            <a:normAutofit fontScale="85000" lnSpcReduction="10000"/>
          </a:bodyPr>
          <a:lstStyle/>
          <a:p>
            <a:r>
              <a:rPr lang="en-US" dirty="0" smtClean="0">
                <a:solidFill>
                  <a:schemeClr val="tx1"/>
                </a:solidFill>
              </a:rPr>
              <a:t>The neurons that are trying to spike negative still started with positive input weights. Those weights will need to decay toward zero, and then flip sign before the neuron learns how to properly spike. </a:t>
            </a:r>
          </a:p>
          <a:p>
            <a:pPr lvl="1"/>
            <a:r>
              <a:rPr lang="en-US" dirty="0" smtClean="0">
                <a:solidFill>
                  <a:schemeClr val="tx1"/>
                </a:solidFill>
              </a:rPr>
              <a:t>Around frame 180, </a:t>
            </a:r>
          </a:p>
          <a:p>
            <a:pPr lvl="1"/>
            <a:r>
              <a:rPr lang="en-US" dirty="0" smtClean="0">
                <a:solidFill>
                  <a:schemeClr val="tx1"/>
                </a:solidFill>
              </a:rPr>
              <a:t>8 seconds into the video</a:t>
            </a:r>
          </a:p>
          <a:p>
            <a:pPr lvl="1"/>
            <a:r>
              <a:rPr lang="en-US" dirty="0" smtClean="0">
                <a:solidFill>
                  <a:schemeClr val="tx1"/>
                </a:solidFill>
              </a:rPr>
              <a:t>After the 12</a:t>
            </a:r>
            <a:r>
              <a:rPr lang="en-US" baseline="30000" dirty="0" smtClean="0">
                <a:solidFill>
                  <a:schemeClr val="tx1"/>
                </a:solidFill>
              </a:rPr>
              <a:t>th</a:t>
            </a:r>
            <a:r>
              <a:rPr lang="en-US" dirty="0" smtClean="0">
                <a:solidFill>
                  <a:schemeClr val="tx1"/>
                </a:solidFill>
              </a:rPr>
              <a:t> time of seeing n0 “on”</a:t>
            </a:r>
          </a:p>
          <a:p>
            <a:r>
              <a:rPr lang="en-US" dirty="0" smtClean="0">
                <a:solidFill>
                  <a:schemeClr val="tx1"/>
                </a:solidFill>
              </a:rPr>
              <a:t>After they flip sign, they QUICKLY learn how to negatively signal that n0/n1 respectively are on. And from around 25 seconds on, they appear to fire as hard as the positive neurons.</a:t>
            </a:r>
            <a:endParaRPr lang="en-US" dirty="0"/>
          </a:p>
        </p:txBody>
      </p:sp>
    </p:spTree>
    <p:extLst>
      <p:ext uri="{BB962C8B-B14F-4D97-AF65-F5344CB8AC3E}">
        <p14:creationId xmlns:p14="http://schemas.microsoft.com/office/powerpoint/2010/main" val="1169594198"/>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433990"/>
          </a:xfrm>
        </p:spPr>
        <p:txBody>
          <a:bodyPr>
            <a:normAutofit fontScale="90000"/>
          </a:bodyPr>
          <a:lstStyle/>
          <a:p>
            <a:r>
              <a:rPr lang="en-US" sz="3200" dirty="0" smtClean="0"/>
              <a:t>Learning</a:t>
            </a:r>
            <a:endParaRPr lang="en-US" sz="3200" dirty="0"/>
          </a:p>
        </p:txBody>
      </p:sp>
      <p:sp>
        <p:nvSpPr>
          <p:cNvPr id="4" name="Text Placeholder 3"/>
          <p:cNvSpPr>
            <a:spLocks noGrp="1"/>
          </p:cNvSpPr>
          <p:nvPr>
            <p:ph type="body" sz="half" idx="2"/>
          </p:nvPr>
        </p:nvSpPr>
        <p:spPr>
          <a:xfrm>
            <a:off x="7085011" y="1119790"/>
            <a:ext cx="4840825" cy="5448435"/>
          </a:xfrm>
        </p:spPr>
        <p:txBody>
          <a:bodyPr>
            <a:normAutofit/>
          </a:bodyPr>
          <a:lstStyle/>
          <a:p>
            <a:r>
              <a:rPr lang="en-US" sz="2400" dirty="0" smtClean="0">
                <a:solidFill>
                  <a:schemeClr val="tx1"/>
                </a:solidFill>
              </a:rPr>
              <a:t>The potential values of the input sensory neurons for 100 frames.</a:t>
            </a:r>
          </a:p>
          <a:p>
            <a:r>
              <a:rPr lang="en-US" sz="2400" dirty="0" smtClean="0">
                <a:solidFill>
                  <a:schemeClr val="tx1"/>
                </a:solidFill>
              </a:rPr>
              <a:t>Each frame the neuron is “on” it receives an input of 0.6. This allows them to spike twice in the 4 frames that they are on.</a:t>
            </a:r>
          </a:p>
          <a:p>
            <a:r>
              <a:rPr lang="en-US" sz="2400" dirty="0" smtClean="0">
                <a:solidFill>
                  <a:schemeClr val="tx1"/>
                </a:solidFill>
              </a:rPr>
              <a:t>There is a 4 frame cooldown period so that the sensory neurons don’t step on each other too much.</a:t>
            </a:r>
          </a:p>
          <a:p>
            <a:endParaRPr lang="en-US" sz="2400" dirty="0">
              <a:solidFill>
                <a:schemeClr val="tx1"/>
              </a:solidFill>
            </a:endParaRPr>
          </a:p>
        </p:txBody>
      </p:sp>
      <p:graphicFrame>
        <p:nvGraphicFramePr>
          <p:cNvPr id="9" name="Content Placeholder 8"/>
          <p:cNvGraphicFramePr>
            <a:graphicFrameLocks noGrp="1"/>
          </p:cNvGraphicFramePr>
          <p:nvPr>
            <p:ph idx="1"/>
            <p:extLst>
              <p:ext uri="{D42A27DB-BD31-4B8C-83A1-F6EECF244321}">
                <p14:modId xmlns:p14="http://schemas.microsoft.com/office/powerpoint/2010/main" val="2777412599"/>
              </p:ext>
            </p:extLst>
          </p:nvPr>
        </p:nvGraphicFramePr>
        <p:xfrm>
          <a:off x="684213" y="685800"/>
          <a:ext cx="5943600" cy="53086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57807708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ideo_learn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4343254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idx="1"/>
            <p:extLst>
              <p:ext uri="{D42A27DB-BD31-4B8C-83A1-F6EECF244321}">
                <p14:modId xmlns:p14="http://schemas.microsoft.com/office/powerpoint/2010/main" val="1924317168"/>
              </p:ext>
            </p:extLst>
          </p:nvPr>
        </p:nvGraphicFramePr>
        <p:xfrm>
          <a:off x="0" y="0"/>
          <a:ext cx="12191999"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29304945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idx="1"/>
            <p:extLst>
              <p:ext uri="{D42A27DB-BD31-4B8C-83A1-F6EECF244321}">
                <p14:modId xmlns:p14="http://schemas.microsoft.com/office/powerpoint/2010/main" val="2677467902"/>
              </p:ext>
            </p:extLst>
          </p:nvPr>
        </p:nvGraphicFramePr>
        <p:xfrm>
          <a:off x="0" y="0"/>
          <a:ext cx="12191999"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7861252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Side Note: </a:t>
            </a:r>
            <a:r>
              <a:rPr lang="en-US" dirty="0" smtClean="0"/>
              <a:t/>
            </a:r>
            <a:br>
              <a:rPr lang="en-US" dirty="0" smtClean="0"/>
            </a:br>
            <a:r>
              <a:rPr lang="en-US" dirty="0" smtClean="0"/>
              <a:t>The </a:t>
            </a:r>
            <a:r>
              <a:rPr lang="en-US" dirty="0"/>
              <a:t>Cochlea</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21833" y="154365"/>
            <a:ext cx="7955181" cy="6218300"/>
          </a:xfrm>
        </p:spPr>
      </p:pic>
    </p:spTree>
    <p:extLst>
      <p:ext uri="{BB962C8B-B14F-4D97-AF65-F5344CB8AC3E}">
        <p14:creationId xmlns:p14="http://schemas.microsoft.com/office/powerpoint/2010/main" val="18462589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To Identify Music Notes</a:t>
            </a:r>
            <a:endParaRPr lang="en-US" dirty="0"/>
          </a:p>
        </p:txBody>
      </p:sp>
      <p:sp>
        <p:nvSpPr>
          <p:cNvPr id="3" name="Text Placeholder 2"/>
          <p:cNvSpPr>
            <a:spLocks noGrp="1"/>
          </p:cNvSpPr>
          <p:nvPr>
            <p:ph type="body" idx="1"/>
          </p:nvPr>
        </p:nvSpPr>
        <p:spPr/>
        <p:txBody>
          <a:bodyPr/>
          <a:lstStyle/>
          <a:p>
            <a:r>
              <a:rPr lang="en-US" dirty="0" smtClean="0"/>
              <a:t>Simple 2 layer model</a:t>
            </a:r>
          </a:p>
          <a:p>
            <a:r>
              <a:rPr lang="en-US" dirty="0" smtClean="0"/>
              <a:t>Three layer model with more difficult learning</a:t>
            </a:r>
            <a:endParaRPr lang="en-US" dirty="0"/>
          </a:p>
        </p:txBody>
      </p:sp>
    </p:spTree>
    <p:extLst>
      <p:ext uri="{BB962C8B-B14F-4D97-AF65-F5344CB8AC3E}">
        <p14:creationId xmlns:p14="http://schemas.microsoft.com/office/powerpoint/2010/main" val="384287148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433990"/>
          </a:xfrm>
        </p:spPr>
        <p:txBody>
          <a:bodyPr>
            <a:normAutofit fontScale="90000"/>
          </a:bodyPr>
          <a:lstStyle/>
          <a:p>
            <a:r>
              <a:rPr lang="en-US" sz="3200" dirty="0" smtClean="0"/>
              <a:t>Structure</a:t>
            </a:r>
            <a:endParaRPr lang="en-US" sz="3200" dirty="0"/>
          </a:p>
        </p:txBody>
      </p:sp>
      <p:sp>
        <p:nvSpPr>
          <p:cNvPr id="4" name="Text Placeholder 3"/>
          <p:cNvSpPr>
            <a:spLocks noGrp="1"/>
          </p:cNvSpPr>
          <p:nvPr>
            <p:ph type="body" sz="half" idx="2"/>
          </p:nvPr>
        </p:nvSpPr>
        <p:spPr>
          <a:xfrm>
            <a:off x="7085011" y="1119790"/>
            <a:ext cx="4840825" cy="5448435"/>
          </a:xfrm>
        </p:spPr>
        <p:txBody>
          <a:bodyPr>
            <a:normAutofit/>
          </a:bodyPr>
          <a:lstStyle/>
          <a:p>
            <a:r>
              <a:rPr lang="en-US" sz="2400" dirty="0" smtClean="0">
                <a:solidFill>
                  <a:schemeClr val="tx1"/>
                </a:solidFill>
              </a:rPr>
              <a:t>The potential is the neuron’s internal electrical pressure. It can be positive or negative. When the potential surpasses the threshold the neuron will spike.</a:t>
            </a:r>
          </a:p>
          <a:p>
            <a:r>
              <a:rPr lang="en-US" sz="2400" dirty="0" smtClean="0">
                <a:solidFill>
                  <a:schemeClr val="tx1"/>
                </a:solidFill>
              </a:rPr>
              <a:t>The electric potential “leaks” across the cell body. It will therefore decay toward zero over time.</a:t>
            </a:r>
          </a:p>
        </p:txBody>
      </p:sp>
      <p:pic>
        <p:nvPicPr>
          <p:cNvPr id="11" name="Content Placeholder 10"/>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4213" y="1040397"/>
            <a:ext cx="5943600" cy="4599406"/>
          </a:xfrm>
        </p:spPr>
      </p:pic>
    </p:spTree>
    <p:extLst>
      <p:ext uri="{BB962C8B-B14F-4D97-AF65-F5344CB8AC3E}">
        <p14:creationId xmlns:p14="http://schemas.microsoft.com/office/powerpoint/2010/main" val="361266621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bes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5083683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1015" y="267286"/>
            <a:ext cx="10531597" cy="675249"/>
          </a:xfrm>
        </p:spPr>
        <p:txBody>
          <a:bodyPr/>
          <a:lstStyle/>
          <a:p>
            <a:r>
              <a:rPr lang="en-US" dirty="0" smtClean="0"/>
              <a:t>Image Credits</a:t>
            </a:r>
            <a:endParaRPr lang="en-US" dirty="0"/>
          </a:p>
        </p:txBody>
      </p:sp>
      <p:sp>
        <p:nvSpPr>
          <p:cNvPr id="4" name="Text Placeholder 3"/>
          <p:cNvSpPr>
            <a:spLocks noGrp="1"/>
          </p:cNvSpPr>
          <p:nvPr>
            <p:ph type="body" sz="half" idx="2"/>
          </p:nvPr>
        </p:nvSpPr>
        <p:spPr>
          <a:xfrm>
            <a:off x="211015" y="1097281"/>
            <a:ext cx="10531597" cy="3203786"/>
          </a:xfrm>
        </p:spPr>
        <p:txBody>
          <a:bodyPr/>
          <a:lstStyle/>
          <a:p>
            <a:r>
              <a:rPr lang="en-US" dirty="0">
                <a:hlinkClick r:id="rId2"/>
              </a:rPr>
              <a:t>http://</a:t>
            </a:r>
            <a:r>
              <a:rPr lang="en-US" dirty="0" smtClean="0">
                <a:hlinkClick r:id="rId2"/>
              </a:rPr>
              <a:t>www.clker.com/clipart-neuron-in-progress-1.html</a:t>
            </a:r>
            <a:endParaRPr lang="en-US" dirty="0" smtClean="0"/>
          </a:p>
          <a:p>
            <a:r>
              <a:rPr lang="en-US" dirty="0">
                <a:hlinkClick r:id="rId3"/>
              </a:rPr>
              <a:t>https://</a:t>
            </a:r>
            <a:r>
              <a:rPr lang="en-US" dirty="0" smtClean="0">
                <a:hlinkClick r:id="rId3"/>
              </a:rPr>
              <a:t>en.wikipedia.org/wiki/File:Gray921.png</a:t>
            </a:r>
            <a:r>
              <a:rPr lang="en-US" dirty="0" smtClean="0"/>
              <a:t> </a:t>
            </a:r>
            <a:endParaRPr lang="en-US" dirty="0"/>
          </a:p>
        </p:txBody>
      </p:sp>
    </p:spTree>
    <p:extLst>
      <p:ext uri="{BB962C8B-B14F-4D97-AF65-F5344CB8AC3E}">
        <p14:creationId xmlns:p14="http://schemas.microsoft.com/office/powerpoint/2010/main" val="1291845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433990"/>
          </a:xfrm>
        </p:spPr>
        <p:txBody>
          <a:bodyPr>
            <a:normAutofit fontScale="90000"/>
          </a:bodyPr>
          <a:lstStyle/>
          <a:p>
            <a:r>
              <a:rPr lang="en-US" sz="3200" dirty="0" smtClean="0"/>
              <a:t>Structure</a:t>
            </a:r>
            <a:endParaRPr lang="en-US" sz="3200" dirty="0"/>
          </a:p>
        </p:txBody>
      </p:sp>
      <p:sp>
        <p:nvSpPr>
          <p:cNvPr id="4" name="Text Placeholder 3"/>
          <p:cNvSpPr>
            <a:spLocks noGrp="1"/>
          </p:cNvSpPr>
          <p:nvPr>
            <p:ph type="body" sz="half" idx="2"/>
          </p:nvPr>
        </p:nvSpPr>
        <p:spPr>
          <a:xfrm>
            <a:off x="7085011" y="1119790"/>
            <a:ext cx="4840825" cy="5448435"/>
          </a:xfrm>
        </p:spPr>
        <p:txBody>
          <a:bodyPr>
            <a:normAutofit/>
          </a:bodyPr>
          <a:lstStyle/>
          <a:p>
            <a:r>
              <a:rPr lang="en-US" sz="2400" dirty="0" smtClean="0">
                <a:solidFill>
                  <a:schemeClr val="tx1"/>
                </a:solidFill>
              </a:rPr>
              <a:t>Inputs </a:t>
            </a:r>
            <a:r>
              <a:rPr lang="en-US" sz="2400" dirty="0">
                <a:solidFill>
                  <a:schemeClr val="tx1"/>
                </a:solidFill>
              </a:rPr>
              <a:t>can come from other neurons or from sensory input. </a:t>
            </a:r>
          </a:p>
          <a:p>
            <a:r>
              <a:rPr lang="en-US" sz="2400" dirty="0" smtClean="0">
                <a:solidFill>
                  <a:schemeClr val="tx1"/>
                </a:solidFill>
              </a:rPr>
              <a:t>Weights determine how much each input influences the neuron’s potential and can also flip the input’s sign.</a:t>
            </a:r>
            <a:endParaRPr lang="en-US" sz="2400" dirty="0">
              <a:solidFill>
                <a:schemeClr val="tx1"/>
              </a:solidFill>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4213" y="1040397"/>
            <a:ext cx="5943600" cy="4599406"/>
          </a:xfrm>
        </p:spPr>
      </p:pic>
    </p:spTree>
    <p:extLst>
      <p:ext uri="{BB962C8B-B14F-4D97-AF65-F5344CB8AC3E}">
        <p14:creationId xmlns:p14="http://schemas.microsoft.com/office/powerpoint/2010/main" val="135502070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433990"/>
          </a:xfrm>
        </p:spPr>
        <p:txBody>
          <a:bodyPr>
            <a:normAutofit fontScale="90000"/>
          </a:bodyPr>
          <a:lstStyle/>
          <a:p>
            <a:r>
              <a:rPr lang="en-US" sz="3200" dirty="0" smtClean="0"/>
              <a:t>Structure</a:t>
            </a:r>
            <a:endParaRPr lang="en-US" sz="3200" dirty="0"/>
          </a:p>
        </p:txBody>
      </p:sp>
      <p:sp>
        <p:nvSpPr>
          <p:cNvPr id="4" name="Text Placeholder 3"/>
          <p:cNvSpPr>
            <a:spLocks noGrp="1"/>
          </p:cNvSpPr>
          <p:nvPr>
            <p:ph type="body" sz="half" idx="2"/>
          </p:nvPr>
        </p:nvSpPr>
        <p:spPr>
          <a:xfrm>
            <a:off x="7085011" y="1119790"/>
            <a:ext cx="4840825" cy="5448435"/>
          </a:xfrm>
        </p:spPr>
        <p:txBody>
          <a:bodyPr>
            <a:normAutofit/>
          </a:bodyPr>
          <a:lstStyle/>
          <a:p>
            <a:r>
              <a:rPr lang="en-US" sz="2400" dirty="0" smtClean="0">
                <a:solidFill>
                  <a:schemeClr val="tx1"/>
                </a:solidFill>
              </a:rPr>
              <a:t>Output from the neuron is simply a spike. It has a positive or negative direction, but does not contain amplitude information.</a:t>
            </a:r>
          </a:p>
          <a:p>
            <a:r>
              <a:rPr lang="en-US" sz="2400" dirty="0" smtClean="0">
                <a:solidFill>
                  <a:schemeClr val="tx1"/>
                </a:solidFill>
              </a:rPr>
              <a:t>After a spike, a neuron will return to a restful state with zero potential.</a:t>
            </a:r>
            <a:endParaRPr lang="en-US" sz="2400" dirty="0">
              <a:solidFill>
                <a:schemeClr val="tx1"/>
              </a:solidFill>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4213" y="1040397"/>
            <a:ext cx="5943600" cy="4599406"/>
          </a:xfrm>
        </p:spPr>
      </p:pic>
    </p:spTree>
    <p:extLst>
      <p:ext uri="{BB962C8B-B14F-4D97-AF65-F5344CB8AC3E}">
        <p14:creationId xmlns:p14="http://schemas.microsoft.com/office/powerpoint/2010/main" val="300489252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Simple Examples</a:t>
            </a:r>
            <a:endParaRPr lang="en-US" dirty="0"/>
          </a:p>
        </p:txBody>
      </p:sp>
      <p:sp>
        <p:nvSpPr>
          <p:cNvPr id="3" name="Text Placeholder 2"/>
          <p:cNvSpPr>
            <a:spLocks noGrp="1"/>
          </p:cNvSpPr>
          <p:nvPr>
            <p:ph type="body" idx="1"/>
          </p:nvPr>
        </p:nvSpPr>
        <p:spPr/>
        <p:txBody>
          <a:bodyPr/>
          <a:lstStyle/>
          <a:p>
            <a:r>
              <a:rPr lang="en-US" dirty="0" smtClean="0"/>
              <a:t>Chain of length Three</a:t>
            </a:r>
          </a:p>
          <a:p>
            <a:r>
              <a:rPr lang="en-US" dirty="0" smtClean="0"/>
              <a:t>Chain of Length Four</a:t>
            </a:r>
            <a:endParaRPr lang="en-US" dirty="0"/>
          </a:p>
        </p:txBody>
      </p:sp>
    </p:spTree>
    <p:extLst>
      <p:ext uri="{BB962C8B-B14F-4D97-AF65-F5344CB8AC3E}">
        <p14:creationId xmlns:p14="http://schemas.microsoft.com/office/powerpoint/2010/main" val="38649714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433990"/>
          </a:xfrm>
        </p:spPr>
        <p:txBody>
          <a:bodyPr>
            <a:normAutofit fontScale="90000"/>
          </a:bodyPr>
          <a:lstStyle/>
          <a:p>
            <a:r>
              <a:rPr lang="en-US" sz="3200" dirty="0" smtClean="0"/>
              <a:t>Simple Example</a:t>
            </a:r>
            <a:endParaRPr lang="en-US" sz="3200" dirty="0"/>
          </a:p>
        </p:txBody>
      </p:sp>
      <p:sp>
        <p:nvSpPr>
          <p:cNvPr id="4" name="Text Placeholder 3"/>
          <p:cNvSpPr>
            <a:spLocks noGrp="1"/>
          </p:cNvSpPr>
          <p:nvPr>
            <p:ph type="body" sz="half" idx="2"/>
          </p:nvPr>
        </p:nvSpPr>
        <p:spPr>
          <a:xfrm>
            <a:off x="7085011" y="1119790"/>
            <a:ext cx="4840825" cy="5448435"/>
          </a:xfrm>
        </p:spPr>
        <p:txBody>
          <a:bodyPr>
            <a:normAutofit/>
          </a:bodyPr>
          <a:lstStyle/>
          <a:p>
            <a:r>
              <a:rPr lang="en-US" sz="2400" dirty="0" smtClean="0">
                <a:solidFill>
                  <a:schemeClr val="tx1"/>
                </a:solidFill>
              </a:rPr>
              <a:t>Consider the simple example on the left.</a:t>
            </a:r>
          </a:p>
          <a:p>
            <a:r>
              <a:rPr lang="en-US" sz="2400" dirty="0" smtClean="0">
                <a:solidFill>
                  <a:schemeClr val="tx1"/>
                </a:solidFill>
              </a:rPr>
              <a:t>If pulsed sensory information was presented to n0, then it would spike when/if that sensory sum had surpassed the internal threshold of 1.0.</a:t>
            </a:r>
          </a:p>
          <a:p>
            <a:r>
              <a:rPr lang="en-US" sz="2400" dirty="0" smtClean="0">
                <a:solidFill>
                  <a:schemeClr val="tx1"/>
                </a:solidFill>
              </a:rPr>
              <a:t>It would then send a spike to n1 which would spike to n2 if the internal potential surpassed the threshold of 1.0.</a:t>
            </a:r>
            <a:endParaRPr lang="en-US" sz="2400" dirty="0">
              <a:solidFill>
                <a:schemeClr val="tx1"/>
              </a:solidFill>
            </a:endParaRPr>
          </a:p>
        </p:txBody>
      </p:sp>
      <p:pic>
        <p:nvPicPr>
          <p:cNvPr id="10" name="Content Placeholder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4213" y="1817761"/>
            <a:ext cx="5943600" cy="3044677"/>
          </a:xfrm>
        </p:spPr>
      </p:pic>
    </p:spTree>
    <p:extLst>
      <p:ext uri="{BB962C8B-B14F-4D97-AF65-F5344CB8AC3E}">
        <p14:creationId xmlns:p14="http://schemas.microsoft.com/office/powerpoint/2010/main" val="39532569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433990"/>
          </a:xfrm>
        </p:spPr>
        <p:txBody>
          <a:bodyPr>
            <a:normAutofit fontScale="90000"/>
          </a:bodyPr>
          <a:lstStyle/>
          <a:p>
            <a:r>
              <a:rPr lang="en-US" sz="3200" dirty="0" smtClean="0"/>
              <a:t>Simple Example</a:t>
            </a:r>
            <a:endParaRPr lang="en-US" sz="3200" dirty="0"/>
          </a:p>
        </p:txBody>
      </p:sp>
      <p:sp>
        <p:nvSpPr>
          <p:cNvPr id="4" name="Text Placeholder 3"/>
          <p:cNvSpPr>
            <a:spLocks noGrp="1"/>
          </p:cNvSpPr>
          <p:nvPr>
            <p:ph type="body" sz="half" idx="2"/>
          </p:nvPr>
        </p:nvSpPr>
        <p:spPr>
          <a:xfrm>
            <a:off x="7085011" y="1119790"/>
            <a:ext cx="4840825" cy="5448435"/>
          </a:xfrm>
        </p:spPr>
        <p:txBody>
          <a:bodyPr>
            <a:normAutofit fontScale="92500" lnSpcReduction="10000"/>
          </a:bodyPr>
          <a:lstStyle/>
          <a:p>
            <a:r>
              <a:rPr lang="en-US" sz="2400" dirty="0" smtClean="0">
                <a:solidFill>
                  <a:schemeClr val="tx1"/>
                </a:solidFill>
              </a:rPr>
              <a:t>For this example, let the sensory input cycle on for 5 samples, then off for 10 samples.</a:t>
            </a:r>
          </a:p>
          <a:p>
            <a:r>
              <a:rPr lang="en-US" sz="2400" dirty="0" smtClean="0">
                <a:solidFill>
                  <a:schemeClr val="tx1"/>
                </a:solidFill>
              </a:rPr>
              <a:t>It will be easy to see how the potential in the sensory neuron climbs during the on cycle.</a:t>
            </a:r>
          </a:p>
          <a:p>
            <a:r>
              <a:rPr lang="en-US" sz="2400" dirty="0" smtClean="0">
                <a:solidFill>
                  <a:schemeClr val="tx1"/>
                </a:solidFill>
              </a:rPr>
              <a:t>As the sensory potential surpasses the 1.0 threshold, it will spike to n1 and the potential of n0 will return to 0.</a:t>
            </a:r>
          </a:p>
          <a:p>
            <a:r>
              <a:rPr lang="en-US" sz="2400" dirty="0" smtClean="0">
                <a:solidFill>
                  <a:schemeClr val="tx1"/>
                </a:solidFill>
              </a:rPr>
              <a:t>A further sensory stimulus will again increase the potential, but this will not be sufficient to have n0 spike and it will decay during the off cycle.</a:t>
            </a:r>
          </a:p>
          <a:p>
            <a:endParaRPr lang="en-US" sz="2400" dirty="0">
              <a:solidFill>
                <a:schemeClr val="tx1"/>
              </a:solidFill>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84213" y="1817761"/>
            <a:ext cx="5943600" cy="3044677"/>
          </a:xfrm>
        </p:spPr>
      </p:pic>
    </p:spTree>
    <p:extLst>
      <p:ext uri="{BB962C8B-B14F-4D97-AF65-F5344CB8AC3E}">
        <p14:creationId xmlns:p14="http://schemas.microsoft.com/office/powerpoint/2010/main" val="249958344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p:cNvGraphicFramePr>
            <a:graphicFrameLocks noGrp="1"/>
          </p:cNvGraphicFramePr>
          <p:nvPr>
            <p:ph idx="1"/>
            <p:extLst>
              <p:ext uri="{D42A27DB-BD31-4B8C-83A1-F6EECF244321}">
                <p14:modId xmlns:p14="http://schemas.microsoft.com/office/powerpoint/2010/main" val="3432992079"/>
              </p:ext>
            </p:extLst>
          </p:nvPr>
        </p:nvGraphicFramePr>
        <p:xfrm>
          <a:off x="0" y="0"/>
          <a:ext cx="12192000" cy="685800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098746048"/>
      </p:ext>
    </p:extLst>
  </p:cSld>
  <p:clrMapOvr>
    <a:masterClrMapping/>
  </p:clrMapOvr>
  <p:timing>
    <p:tnLst>
      <p:par>
        <p:cTn id="1" dur="indefinite" restart="never" nodeType="tmRoot"/>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5712</TotalTime>
  <Words>1259</Words>
  <Application>Microsoft Office PowerPoint</Application>
  <PresentationFormat>Widescreen</PresentationFormat>
  <Paragraphs>123</Paragraphs>
  <Slides>31</Slides>
  <Notes>0</Notes>
  <HiddenSlides>1</HiddenSlides>
  <MMClips>4</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Century Gothic</vt:lpstr>
      <vt:lpstr>Wingdings 3</vt:lpstr>
      <vt:lpstr>Slice</vt:lpstr>
      <vt:lpstr>Spike Model  Neural Networks</vt:lpstr>
      <vt:lpstr>Structure</vt:lpstr>
      <vt:lpstr>Structure</vt:lpstr>
      <vt:lpstr>Structure</vt:lpstr>
      <vt:lpstr>Structure</vt:lpstr>
      <vt:lpstr>Simple Examples</vt:lpstr>
      <vt:lpstr>Simple Example</vt:lpstr>
      <vt:lpstr>Simple Example</vt:lpstr>
      <vt:lpstr>PowerPoint Presentation</vt:lpstr>
      <vt:lpstr>PowerPoint Presentation</vt:lpstr>
      <vt:lpstr>Simple Example</vt:lpstr>
      <vt:lpstr>PowerPoint Presentation</vt:lpstr>
      <vt:lpstr>Simple Example 2</vt:lpstr>
      <vt:lpstr>PowerPoint Presentation</vt:lpstr>
      <vt:lpstr>PowerPoint Presentation</vt:lpstr>
      <vt:lpstr>PowerPoint Presentation</vt:lpstr>
      <vt:lpstr>Learning</vt:lpstr>
      <vt:lpstr>Learning</vt:lpstr>
      <vt:lpstr>Learning</vt:lpstr>
      <vt:lpstr>Learning</vt:lpstr>
      <vt:lpstr>PowerPoint Presentation</vt:lpstr>
      <vt:lpstr>Learning Additional Rules</vt:lpstr>
      <vt:lpstr>Learning Video Notes</vt:lpstr>
      <vt:lpstr>Learning</vt:lpstr>
      <vt:lpstr>PowerPoint Presentation</vt:lpstr>
      <vt:lpstr>PowerPoint Presentation</vt:lpstr>
      <vt:lpstr>PowerPoint Presentation</vt:lpstr>
      <vt:lpstr>Side Note:  The Cochlea</vt:lpstr>
      <vt:lpstr>Learning To Identify Music Notes</vt:lpstr>
      <vt:lpstr>PowerPoint Presentation</vt:lpstr>
      <vt:lpstr>Image Credits</vt:lpstr>
    </vt:vector>
  </TitlesOfParts>
  <Company>Booz Allen Hamilton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Spike Model Neurons</dc:title>
  <dc:creator>McDermott, Mark [USA]</dc:creator>
  <cp:lastModifiedBy>McDermott, Mark [USA]</cp:lastModifiedBy>
  <cp:revision>121</cp:revision>
  <dcterms:created xsi:type="dcterms:W3CDTF">2015-11-23T14:27:27Z</dcterms:created>
  <dcterms:modified xsi:type="dcterms:W3CDTF">2016-10-26T23:54:55Z</dcterms:modified>
</cp:coreProperties>
</file>

<file path=docProps/thumbnail.jpeg>
</file>